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diagrams/data3.xml" ContentType="application/vnd.openxmlformats-officedocument.drawingml.diagramData+xml"/>
  <Override PartName="/ppt/diagrams/data1.xml" ContentType="application/vnd.openxmlformats-officedocument.drawingml.diagramData+xml"/>
  <Override PartName="/ppt/diagrams/data2.xml" ContentType="application/vnd.openxmlformats-officedocument.drawingml.diagramData+xml"/>
  <Override PartName="/ppt/slideMasters/slideMaster1.xml" ContentType="application/vnd.openxmlformats-officedocument.presentationml.slideMaster+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38.xml" ContentType="application/vnd.openxmlformats-officedocument.presentationml.notesSlide+xml"/>
  <Override PartName="/ppt/notesSlides/notesSlide37.xml" ContentType="application/vnd.openxmlformats-officedocument.presentationml.notesSlide+xml"/>
  <Override PartName="/ppt/notesSlides/notesSlide29.xml" ContentType="application/vnd.openxmlformats-officedocument.presentationml.notesSlide+xml"/>
  <Override PartName="/ppt/notesSlides/notesSlide13.xml" ContentType="application/vnd.openxmlformats-officedocument.presentationml.notesSlide+xml"/>
  <Override PartName="/ppt/notesSlides/notesSlide3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3.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1.xml" ContentType="application/vnd.openxmlformats-officedocument.presentationml.notesSlide+xml"/>
  <Override PartName="/ppt/notesSlides/notesSlide32.xml" ContentType="application/vnd.openxmlformats-officedocument.presentationml.notesSlide+xml"/>
  <Override PartName="/ppt/notesSlides/notesSlide2.xml" ContentType="application/vnd.openxmlformats-officedocument.presentationml.notesSlide+xml"/>
  <Override PartName="/ppt/notesSlides/notesSlide17.xml" ContentType="application/vnd.openxmlformats-officedocument.presentationml.notesSlide+xml"/>
  <Override PartName="/ppt/notesSlides/notesSlide31.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8.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30.xml" ContentType="application/vnd.openxmlformats-officedocument.presentationml.notesSlide+xml"/>
  <Override PartName="/ppt/diagrams/layout3.xml" ContentType="application/vnd.openxmlformats-officedocument.drawingml.diagramLayout+xml"/>
  <Override PartName="/ppt/diagrams/colors3.xml" ContentType="application/vnd.openxmlformats-officedocument.drawingml.diagramColors+xml"/>
  <Override PartName="/ppt/diagrams/drawing3.xml" ContentType="application/vnd.ms-office.drawingml.diagramDrawing+xml"/>
  <Override PartName="/ppt/diagrams/quickStyle3.xml" ContentType="application/vnd.openxmlformats-officedocument.drawingml.diagramStyl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tags/tag2.xml" ContentType="application/vnd.openxmlformats-officedocument.presentationml.tags+xml"/>
  <Override PartName="/ppt/tags/tag1.xml" ContentType="application/vnd.openxmlformats-officedocument.presentationml.tag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45"/>
  </p:notesMasterIdLst>
  <p:handoutMasterIdLst>
    <p:handoutMasterId r:id="rId46"/>
  </p:handoutMasterIdLst>
  <p:sldIdLst>
    <p:sldId id="283" r:id="rId2"/>
    <p:sldId id="284" r:id="rId3"/>
    <p:sldId id="285" r:id="rId4"/>
    <p:sldId id="412" r:id="rId5"/>
    <p:sldId id="379" r:id="rId6"/>
    <p:sldId id="413" r:id="rId7"/>
    <p:sldId id="380" r:id="rId8"/>
    <p:sldId id="378" r:id="rId9"/>
    <p:sldId id="286" r:id="rId10"/>
    <p:sldId id="374" r:id="rId11"/>
    <p:sldId id="375" r:id="rId12"/>
    <p:sldId id="376" r:id="rId13"/>
    <p:sldId id="377" r:id="rId14"/>
    <p:sldId id="411" r:id="rId15"/>
    <p:sldId id="405" r:id="rId16"/>
    <p:sldId id="381" r:id="rId17"/>
    <p:sldId id="382" r:id="rId18"/>
    <p:sldId id="383" r:id="rId19"/>
    <p:sldId id="406" r:id="rId20"/>
    <p:sldId id="384" r:id="rId21"/>
    <p:sldId id="385" r:id="rId22"/>
    <p:sldId id="386" r:id="rId23"/>
    <p:sldId id="387" r:id="rId24"/>
    <p:sldId id="388" r:id="rId25"/>
    <p:sldId id="389" r:id="rId26"/>
    <p:sldId id="390" r:id="rId27"/>
    <p:sldId id="407" r:id="rId28"/>
    <p:sldId id="391" r:id="rId29"/>
    <p:sldId id="393" r:id="rId30"/>
    <p:sldId id="392" r:id="rId31"/>
    <p:sldId id="394" r:id="rId32"/>
    <p:sldId id="408" r:id="rId33"/>
    <p:sldId id="395" r:id="rId34"/>
    <p:sldId id="396" r:id="rId35"/>
    <p:sldId id="397" r:id="rId36"/>
    <p:sldId id="398" r:id="rId37"/>
    <p:sldId id="400" r:id="rId38"/>
    <p:sldId id="401" r:id="rId39"/>
    <p:sldId id="399" r:id="rId40"/>
    <p:sldId id="402" r:id="rId41"/>
    <p:sldId id="409" r:id="rId42"/>
    <p:sldId id="403" r:id="rId43"/>
    <p:sldId id="404" r:id="rId44"/>
  </p:sldIdLst>
  <p:sldSz cx="9144000" cy="6858000" type="screen4x3"/>
  <p:notesSz cx="9866313" cy="673576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22" userDrawn="1">
          <p15:clr>
            <a:srgbClr val="A4A3A4"/>
          </p15:clr>
        </p15:guide>
        <p15:guide id="2" pos="31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F74B"/>
    <a:srgbClr val="51CCCF"/>
    <a:srgbClr val="46DACF"/>
    <a:srgbClr val="829B9E"/>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59" autoAdjust="0"/>
    <p:restoredTop sz="93979" autoAdjust="0"/>
  </p:normalViewPr>
  <p:slideViewPr>
    <p:cSldViewPr>
      <p:cViewPr varScale="1">
        <p:scale>
          <a:sx n="115" d="100"/>
          <a:sy n="115" d="100"/>
        </p:scale>
        <p:origin x="1014" y="144"/>
      </p:cViewPr>
      <p:guideLst>
        <p:guide orient="horz" pos="2160"/>
        <p:guide pos="2880"/>
      </p:guideLst>
    </p:cSldViewPr>
  </p:slideViewPr>
  <p:outlineViewPr>
    <p:cViewPr>
      <p:scale>
        <a:sx n="33" d="100"/>
        <a:sy n="33" d="100"/>
      </p:scale>
      <p:origin x="0" y="1860"/>
    </p:cViewPr>
  </p:outlineViewPr>
  <p:notesTextViewPr>
    <p:cViewPr>
      <p:scale>
        <a:sx n="3" d="2"/>
        <a:sy n="3" d="2"/>
      </p:scale>
      <p:origin x="0" y="0"/>
    </p:cViewPr>
  </p:notesTextViewPr>
  <p:sorterViewPr>
    <p:cViewPr>
      <p:scale>
        <a:sx n="100" d="100"/>
        <a:sy n="100" d="100"/>
      </p:scale>
      <p:origin x="0" y="916"/>
    </p:cViewPr>
  </p:sorterViewPr>
  <p:notesViewPr>
    <p:cSldViewPr>
      <p:cViewPr varScale="1">
        <p:scale>
          <a:sx n="50" d="100"/>
          <a:sy n="50" d="100"/>
        </p:scale>
        <p:origin x="-2600" y="-56"/>
      </p:cViewPr>
      <p:guideLst>
        <p:guide orient="horz" pos="2122"/>
        <p:guide pos="31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3" Type="http://schemas.openxmlformats.org/officeDocument/2006/relationships/customXml" Target="../customXml/item3.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customXml" Target="../customXml/item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s>
</file>

<file path=ppt/diagrams/_rels/drawing1.xml.rels><?xml version="1.0" encoding="UTF-8" standalone="yes"?>
<Relationships xmlns="http://schemas.openxmlformats.org/package/2006/relationships"><Relationship Id="rId1" Type="http://schemas.openxmlformats.org/officeDocument/2006/relationships/image" Target="../media/image1.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1.jpe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233A99B-B19A-4C42-8BAB-74E5AAAEDAA6}" type="doc">
      <dgm:prSet loTypeId="urn:microsoft.com/office/officeart/2005/8/layout/target3" loCatId="list" qsTypeId="urn:microsoft.com/office/officeart/2005/8/quickstyle/simple3" qsCatId="simple" csTypeId="urn:microsoft.com/office/officeart/2005/8/colors/colorful5" csCatId="colorful" phldr="1"/>
      <dgm:spPr/>
      <dgm:t>
        <a:bodyPr/>
        <a:lstStyle/>
        <a:p>
          <a:endParaRPr lang="en-US"/>
        </a:p>
      </dgm:t>
    </dgm:pt>
    <dgm:pt modelId="{89F224D5-7E82-402E-9A44-9298521D07C0}">
      <dgm:prSet phldrT="[Text]" custT="1"/>
      <dgm:spPr/>
      <dgm:t>
        <a:bodyPr/>
        <a:lstStyle/>
        <a:p>
          <a:pPr algn="just"/>
          <a:r>
            <a:rPr lang="en-US" sz="1800" dirty="0" err="1">
              <a:latin typeface="Arial" pitchFamily="34" charset="0"/>
            </a:rPr>
            <a:t>Tìm</a:t>
          </a:r>
          <a:r>
            <a:rPr lang="en-US" sz="1800" dirty="0">
              <a:latin typeface="Arial" pitchFamily="34" charset="0"/>
            </a:rPr>
            <a:t> </a:t>
          </a:r>
          <a:r>
            <a:rPr lang="en-US" sz="1800" dirty="0" err="1">
              <a:latin typeface="Arial" pitchFamily="34" charset="0"/>
            </a:rPr>
            <a:t>hiểu</a:t>
          </a:r>
          <a:r>
            <a:rPr lang="en-US" sz="1800" dirty="0">
              <a:latin typeface="Arial" pitchFamily="34" charset="0"/>
            </a:rPr>
            <a:t> </a:t>
          </a:r>
          <a:r>
            <a:rPr lang="en-US" sz="1800" dirty="0" err="1">
              <a:latin typeface="Arial" pitchFamily="34" charset="0"/>
            </a:rPr>
            <a:t>tổ</a:t>
          </a:r>
          <a:r>
            <a:rPr lang="en-US" sz="1800" dirty="0">
              <a:latin typeface="Arial" pitchFamily="34" charset="0"/>
            </a:rPr>
            <a:t> </a:t>
          </a:r>
          <a:r>
            <a:rPr lang="en-US" sz="1800" dirty="0" err="1">
              <a:latin typeface="Arial" pitchFamily="34" charset="0"/>
            </a:rPr>
            <a:t>chức</a:t>
          </a:r>
          <a:r>
            <a:rPr lang="en-US" sz="1800" dirty="0">
              <a:latin typeface="Arial" pitchFamily="34" charset="0"/>
            </a:rPr>
            <a:t> </a:t>
          </a:r>
          <a:r>
            <a:rPr lang="en-US" sz="1800" dirty="0" err="1">
              <a:latin typeface="Arial" pitchFamily="34" charset="0"/>
            </a:rPr>
            <a:t>hoạt</a:t>
          </a:r>
          <a:r>
            <a:rPr lang="en-US" sz="1800" dirty="0">
              <a:latin typeface="Arial" pitchFamily="34" charset="0"/>
            </a:rPr>
            <a:t> </a:t>
          </a:r>
          <a:r>
            <a:rPr lang="en-US" sz="1800" dirty="0" err="1">
              <a:latin typeface="Arial" pitchFamily="34" charset="0"/>
            </a:rPr>
            <a:t>động</a:t>
          </a:r>
          <a:r>
            <a:rPr lang="en-US" sz="1800" dirty="0">
              <a:latin typeface="Arial" pitchFamily="34" charset="0"/>
            </a:rPr>
            <a:t> </a:t>
          </a:r>
          <a:r>
            <a:rPr lang="en-US" sz="1800" dirty="0" err="1">
              <a:latin typeface="Arial" pitchFamily="34" charset="0"/>
            </a:rPr>
            <a:t>của</a:t>
          </a:r>
          <a:r>
            <a:rPr lang="en-US" sz="1800" dirty="0">
              <a:latin typeface="Arial" pitchFamily="34" charset="0"/>
            </a:rPr>
            <a:t> </a:t>
          </a:r>
          <a:r>
            <a:rPr lang="en-US" sz="1800" dirty="0" err="1">
              <a:latin typeface="Arial" pitchFamily="34" charset="0"/>
            </a:rPr>
            <a:t>một</a:t>
          </a:r>
          <a:r>
            <a:rPr lang="en-US" sz="1800" dirty="0">
              <a:latin typeface="Arial" pitchFamily="34" charset="0"/>
            </a:rPr>
            <a:t> </a:t>
          </a:r>
          <a:r>
            <a:rPr lang="en-US" sz="1800" dirty="0" err="1">
              <a:latin typeface="Arial" pitchFamily="34" charset="0"/>
            </a:rPr>
            <a:t>doanh</a:t>
          </a:r>
          <a:r>
            <a:rPr lang="en-US" sz="1800" dirty="0">
              <a:latin typeface="Arial" pitchFamily="34" charset="0"/>
            </a:rPr>
            <a:t> </a:t>
          </a:r>
          <a:r>
            <a:rPr lang="en-US" sz="1800" dirty="0" err="1">
              <a:latin typeface="Arial" pitchFamily="34" charset="0"/>
            </a:rPr>
            <a:t>nghiệp</a:t>
          </a:r>
          <a:r>
            <a:rPr lang="en-US" sz="1800" dirty="0">
              <a:latin typeface="Arial" pitchFamily="34" charset="0"/>
            </a:rPr>
            <a:t>, </a:t>
          </a:r>
          <a:r>
            <a:rPr lang="en-US" sz="1800" dirty="0" err="1">
              <a:latin typeface="Arial" pitchFamily="34" charset="0"/>
            </a:rPr>
            <a:t>tổ</a:t>
          </a:r>
          <a:r>
            <a:rPr lang="en-US" sz="1800" dirty="0">
              <a:latin typeface="Arial" pitchFamily="34" charset="0"/>
            </a:rPr>
            <a:t> </a:t>
          </a:r>
          <a:r>
            <a:rPr lang="en-US" sz="1800" dirty="0" err="1">
              <a:latin typeface="Arial" pitchFamily="34" charset="0"/>
            </a:rPr>
            <a:t>chức</a:t>
          </a:r>
          <a:r>
            <a:rPr lang="en-US" sz="1800" dirty="0">
              <a:latin typeface="Arial" pitchFamily="34" charset="0"/>
            </a:rPr>
            <a:t> </a:t>
          </a:r>
          <a:r>
            <a:rPr lang="en-US" sz="1800" dirty="0" err="1">
              <a:latin typeface="Arial" pitchFamily="34" charset="0"/>
            </a:rPr>
            <a:t>quy</a:t>
          </a:r>
          <a:r>
            <a:rPr lang="en-US" sz="1800" dirty="0">
              <a:latin typeface="Arial" pitchFamily="34" charset="0"/>
            </a:rPr>
            <a:t> </a:t>
          </a:r>
          <a:r>
            <a:rPr lang="en-US" sz="1800" dirty="0" err="1">
              <a:latin typeface="Arial" pitchFamily="34" charset="0"/>
            </a:rPr>
            <a:t>trình</a:t>
          </a:r>
          <a:r>
            <a:rPr lang="en-US" sz="1800" dirty="0">
              <a:latin typeface="Arial" pitchFamily="34" charset="0"/>
            </a:rPr>
            <a:t> </a:t>
          </a:r>
          <a:r>
            <a:rPr lang="en-US" sz="1800" dirty="0" err="1">
              <a:latin typeface="Arial" pitchFamily="34" charset="0"/>
            </a:rPr>
            <a:t>sản</a:t>
          </a:r>
          <a:r>
            <a:rPr lang="en-US" sz="1800" dirty="0">
              <a:latin typeface="Arial" pitchFamily="34" charset="0"/>
            </a:rPr>
            <a:t> </a:t>
          </a:r>
          <a:r>
            <a:rPr lang="en-US" sz="1800" dirty="0" err="1">
              <a:latin typeface="Arial" pitchFamily="34" charset="0"/>
            </a:rPr>
            <a:t>xuất</a:t>
          </a:r>
          <a:r>
            <a:rPr lang="en-US" sz="1800" dirty="0">
              <a:latin typeface="Arial" pitchFamily="34" charset="0"/>
            </a:rPr>
            <a:t> </a:t>
          </a:r>
          <a:r>
            <a:rPr lang="en-US" sz="1800" dirty="0" err="1">
              <a:latin typeface="Arial" pitchFamily="34" charset="0"/>
            </a:rPr>
            <a:t>kinh</a:t>
          </a:r>
          <a:r>
            <a:rPr lang="en-US" sz="1800" dirty="0">
              <a:latin typeface="Arial" pitchFamily="34" charset="0"/>
            </a:rPr>
            <a:t> </a:t>
          </a:r>
          <a:r>
            <a:rPr lang="en-US" sz="1800" dirty="0" err="1">
              <a:latin typeface="Arial" pitchFamily="34" charset="0"/>
            </a:rPr>
            <a:t>doanh</a:t>
          </a:r>
          <a:r>
            <a:rPr lang="en-US" sz="1800" dirty="0">
              <a:latin typeface="Arial" pitchFamily="34" charset="0"/>
            </a:rPr>
            <a:t>, </a:t>
          </a:r>
          <a:r>
            <a:rPr lang="en-US" sz="1800" dirty="0" err="1">
              <a:latin typeface="Arial" pitchFamily="34" charset="0"/>
            </a:rPr>
            <a:t>tổ</a:t>
          </a:r>
          <a:r>
            <a:rPr lang="en-US" sz="1800" dirty="0">
              <a:latin typeface="Arial" pitchFamily="34" charset="0"/>
            </a:rPr>
            <a:t> </a:t>
          </a:r>
          <a:r>
            <a:rPr lang="en-US" sz="1800" dirty="0" err="1">
              <a:latin typeface="Arial" pitchFamily="34" charset="0"/>
            </a:rPr>
            <a:t>chức</a:t>
          </a:r>
          <a:r>
            <a:rPr lang="en-US" sz="1800" dirty="0">
              <a:latin typeface="Arial" pitchFamily="34" charset="0"/>
            </a:rPr>
            <a:t> </a:t>
          </a:r>
          <a:r>
            <a:rPr lang="en-US" sz="1800" dirty="0" err="1">
              <a:latin typeface="Arial" pitchFamily="34" charset="0"/>
            </a:rPr>
            <a:t>bộ</a:t>
          </a:r>
          <a:r>
            <a:rPr lang="en-US" sz="1800" dirty="0">
              <a:latin typeface="Arial" pitchFamily="34" charset="0"/>
            </a:rPr>
            <a:t> </a:t>
          </a:r>
          <a:r>
            <a:rPr lang="en-US" sz="1800" dirty="0" err="1">
              <a:latin typeface="Arial" pitchFamily="34" charset="0"/>
            </a:rPr>
            <a:t>máy</a:t>
          </a:r>
          <a:r>
            <a:rPr lang="en-US" sz="1800" dirty="0">
              <a:latin typeface="Arial" pitchFamily="34" charset="0"/>
            </a:rPr>
            <a:t> </a:t>
          </a:r>
          <a:r>
            <a:rPr lang="en-US" sz="1800" dirty="0" err="1">
              <a:latin typeface="Arial" pitchFamily="34" charset="0"/>
            </a:rPr>
            <a:t>kế</a:t>
          </a:r>
          <a:r>
            <a:rPr lang="en-US" sz="1800" dirty="0">
              <a:latin typeface="Arial" pitchFamily="34" charset="0"/>
            </a:rPr>
            <a:t> </a:t>
          </a:r>
          <a:r>
            <a:rPr lang="en-US" sz="1800" dirty="0" err="1">
              <a:latin typeface="Arial" pitchFamily="34" charset="0"/>
            </a:rPr>
            <a:t>toán</a:t>
          </a:r>
          <a:r>
            <a:rPr lang="en-US" sz="1800" dirty="0">
              <a:latin typeface="Arial" pitchFamily="34" charset="0"/>
            </a:rPr>
            <a:t> </a:t>
          </a:r>
          <a:r>
            <a:rPr lang="en-US" sz="1800" dirty="0" err="1">
              <a:latin typeface="Arial" pitchFamily="34" charset="0"/>
            </a:rPr>
            <a:t>trong</a:t>
          </a:r>
          <a:r>
            <a:rPr lang="en-US" sz="1800" dirty="0">
              <a:latin typeface="Arial" pitchFamily="34" charset="0"/>
            </a:rPr>
            <a:t> </a:t>
          </a:r>
          <a:r>
            <a:rPr lang="en-US" sz="1800" dirty="0" err="1">
              <a:latin typeface="Arial" pitchFamily="34" charset="0"/>
            </a:rPr>
            <a:t>thực</a:t>
          </a:r>
          <a:r>
            <a:rPr lang="en-US" sz="1800" dirty="0">
              <a:latin typeface="Arial" pitchFamily="34" charset="0"/>
            </a:rPr>
            <a:t> </a:t>
          </a:r>
          <a:r>
            <a:rPr lang="en-US" sz="1800" dirty="0" err="1">
              <a:latin typeface="Arial" pitchFamily="34" charset="0"/>
            </a:rPr>
            <a:t>tế</a:t>
          </a:r>
          <a:r>
            <a:rPr lang="en-US" sz="1800" dirty="0">
              <a:latin typeface="Arial" pitchFamily="34" charset="0"/>
            </a:rPr>
            <a:t> </a:t>
          </a:r>
          <a:r>
            <a:rPr lang="en-US" sz="1800" dirty="0" err="1">
              <a:latin typeface="Arial" pitchFamily="34" charset="0"/>
            </a:rPr>
            <a:t>tại</a:t>
          </a:r>
          <a:r>
            <a:rPr lang="en-US" sz="1800" dirty="0">
              <a:latin typeface="Arial" pitchFamily="34" charset="0"/>
            </a:rPr>
            <a:t> </a:t>
          </a:r>
          <a:r>
            <a:rPr lang="en-US" sz="1800" dirty="0" err="1">
              <a:latin typeface="Arial" pitchFamily="34" charset="0"/>
            </a:rPr>
            <a:t>một</a:t>
          </a:r>
          <a:r>
            <a:rPr lang="en-US" sz="1800" dirty="0">
              <a:latin typeface="Arial" pitchFamily="34" charset="0"/>
            </a:rPr>
            <a:t> </a:t>
          </a:r>
          <a:r>
            <a:rPr lang="en-US" sz="1800" dirty="0" err="1">
              <a:latin typeface="Arial" pitchFamily="34" charset="0"/>
            </a:rPr>
            <a:t>doanh</a:t>
          </a:r>
          <a:r>
            <a:rPr lang="en-US" sz="1800" dirty="0">
              <a:latin typeface="Arial" pitchFamily="34" charset="0"/>
            </a:rPr>
            <a:t> </a:t>
          </a:r>
          <a:r>
            <a:rPr lang="en-US" sz="1800" dirty="0" err="1">
              <a:latin typeface="Arial" pitchFamily="34" charset="0"/>
            </a:rPr>
            <a:t>nghiệp</a:t>
          </a:r>
          <a:r>
            <a:rPr lang="en-US" sz="1800" dirty="0">
              <a:latin typeface="Arial" pitchFamily="34" charset="0"/>
            </a:rPr>
            <a:t>.</a:t>
          </a:r>
        </a:p>
      </dgm:t>
    </dgm:pt>
    <dgm:pt modelId="{33E11551-2CDC-4E34-A65E-B75E54F230D2}" type="parTrans" cxnId="{468B04AA-266F-4DCE-A97D-99243EB59821}">
      <dgm:prSet/>
      <dgm:spPr/>
      <dgm:t>
        <a:bodyPr/>
        <a:lstStyle/>
        <a:p>
          <a:pPr algn="just"/>
          <a:endParaRPr lang="en-US" sz="1800"/>
        </a:p>
      </dgm:t>
    </dgm:pt>
    <dgm:pt modelId="{24706222-D69A-4459-886C-209EE4D2C903}" type="sibTrans" cxnId="{468B04AA-266F-4DCE-A97D-99243EB59821}">
      <dgm:prSet/>
      <dgm:spPr/>
      <dgm:t>
        <a:bodyPr/>
        <a:lstStyle/>
        <a:p>
          <a:pPr algn="just"/>
          <a:endParaRPr lang="en-US" sz="1800"/>
        </a:p>
      </dgm:t>
    </dgm:pt>
    <dgm:pt modelId="{EB95CB47-4396-419E-A428-015F4E560B7C}">
      <dgm:prSet phldrT="[Text]" custT="1"/>
      <dgm:spPr/>
      <dgm:t>
        <a:bodyPr/>
        <a:lstStyle/>
        <a:p>
          <a:pPr algn="just"/>
          <a:r>
            <a:rPr lang="en-US" sz="1800" dirty="0" err="1">
              <a:latin typeface="Arial" pitchFamily="34" charset="0"/>
            </a:rPr>
            <a:t>Trình</a:t>
          </a:r>
          <a:r>
            <a:rPr lang="en-US" sz="1800" dirty="0">
              <a:latin typeface="Arial" pitchFamily="34" charset="0"/>
            </a:rPr>
            <a:t> </a:t>
          </a:r>
          <a:r>
            <a:rPr lang="en-US" sz="1800" dirty="0" err="1">
              <a:latin typeface="Arial" pitchFamily="34" charset="0"/>
            </a:rPr>
            <a:t>bày</a:t>
          </a:r>
          <a:r>
            <a:rPr lang="en-US" sz="1800" dirty="0">
              <a:latin typeface="Arial" pitchFamily="34" charset="0"/>
            </a:rPr>
            <a:t> </a:t>
          </a:r>
          <a:r>
            <a:rPr lang="en-US" sz="1800" dirty="0" err="1">
              <a:latin typeface="Arial" pitchFamily="34" charset="0"/>
            </a:rPr>
            <a:t>một</a:t>
          </a:r>
          <a:r>
            <a:rPr lang="en-US" sz="1800" dirty="0">
              <a:latin typeface="Arial" pitchFamily="34" charset="0"/>
            </a:rPr>
            <a:t> </a:t>
          </a:r>
          <a:r>
            <a:rPr lang="en-US" sz="1800" dirty="0" err="1">
              <a:latin typeface="Arial" pitchFamily="34" charset="0"/>
            </a:rPr>
            <a:t>cách</a:t>
          </a:r>
          <a:r>
            <a:rPr lang="en-US" sz="1800" dirty="0">
              <a:latin typeface="Arial" pitchFamily="34" charset="0"/>
            </a:rPr>
            <a:t> </a:t>
          </a:r>
          <a:r>
            <a:rPr lang="en-US" sz="1800" dirty="0" err="1">
              <a:latin typeface="Arial" pitchFamily="34" charset="0"/>
            </a:rPr>
            <a:t>có</a:t>
          </a:r>
          <a:r>
            <a:rPr lang="en-US" sz="1800" dirty="0">
              <a:latin typeface="Arial" pitchFamily="34" charset="0"/>
            </a:rPr>
            <a:t> </a:t>
          </a:r>
          <a:r>
            <a:rPr lang="en-US" sz="1800" dirty="0" err="1">
              <a:latin typeface="Arial" pitchFamily="34" charset="0"/>
            </a:rPr>
            <a:t>hệ</a:t>
          </a:r>
          <a:r>
            <a:rPr lang="en-US" sz="1800" dirty="0">
              <a:latin typeface="Arial" pitchFamily="34" charset="0"/>
            </a:rPr>
            <a:t> </a:t>
          </a:r>
          <a:r>
            <a:rPr lang="en-US" sz="1800" dirty="0" err="1">
              <a:latin typeface="Arial" pitchFamily="34" charset="0"/>
            </a:rPr>
            <a:t>thống</a:t>
          </a:r>
          <a:r>
            <a:rPr lang="en-US" sz="1800" dirty="0">
              <a:latin typeface="Arial" pitchFamily="34" charset="0"/>
            </a:rPr>
            <a:t> </a:t>
          </a:r>
          <a:r>
            <a:rPr lang="en-US" sz="1800" dirty="0" err="1">
              <a:latin typeface="Arial" pitchFamily="34" charset="0"/>
            </a:rPr>
            <a:t>về</a:t>
          </a:r>
          <a:r>
            <a:rPr lang="en-US" sz="1800" dirty="0">
              <a:latin typeface="Arial" pitchFamily="34" charset="0"/>
            </a:rPr>
            <a:t> </a:t>
          </a:r>
          <a:r>
            <a:rPr lang="en-US" sz="1800" dirty="0" err="1">
              <a:latin typeface="Arial" pitchFamily="34" charset="0"/>
            </a:rPr>
            <a:t>những</a:t>
          </a:r>
          <a:r>
            <a:rPr lang="en-US" sz="1800" dirty="0">
              <a:latin typeface="Arial" pitchFamily="34" charset="0"/>
            </a:rPr>
            <a:t> </a:t>
          </a:r>
          <a:r>
            <a:rPr lang="en-US" sz="1800" dirty="0" err="1">
              <a:latin typeface="Arial" pitchFamily="34" charset="0"/>
            </a:rPr>
            <a:t>khái</a:t>
          </a:r>
          <a:r>
            <a:rPr lang="en-US" sz="1800" dirty="0">
              <a:latin typeface="Arial" pitchFamily="34" charset="0"/>
            </a:rPr>
            <a:t> </a:t>
          </a:r>
          <a:r>
            <a:rPr lang="en-US" sz="1800" dirty="0" err="1">
              <a:latin typeface="Arial" pitchFamily="34" charset="0"/>
            </a:rPr>
            <a:t>niệm</a:t>
          </a:r>
          <a:r>
            <a:rPr lang="en-US" sz="1800" dirty="0">
              <a:latin typeface="Arial" pitchFamily="34" charset="0"/>
            </a:rPr>
            <a:t>, </a:t>
          </a:r>
          <a:r>
            <a:rPr lang="en-US" sz="1800" dirty="0" err="1">
              <a:latin typeface="Arial" pitchFamily="34" charset="0"/>
            </a:rPr>
            <a:t>nguyên</a:t>
          </a:r>
          <a:r>
            <a:rPr lang="en-US" sz="1800" dirty="0">
              <a:latin typeface="Arial" pitchFamily="34" charset="0"/>
            </a:rPr>
            <a:t> </a:t>
          </a:r>
          <a:r>
            <a:rPr lang="en-US" sz="1800" dirty="0" err="1">
              <a:latin typeface="Arial" pitchFamily="34" charset="0"/>
            </a:rPr>
            <a:t>tắc</a:t>
          </a:r>
          <a:r>
            <a:rPr lang="en-US" sz="1800" dirty="0">
              <a:latin typeface="Arial" pitchFamily="34" charset="0"/>
            </a:rPr>
            <a:t> </a:t>
          </a:r>
          <a:r>
            <a:rPr lang="en-US" sz="1800" dirty="0" err="1">
              <a:latin typeface="Arial" pitchFamily="34" charset="0"/>
            </a:rPr>
            <a:t>và</a:t>
          </a:r>
          <a:r>
            <a:rPr lang="en-US" sz="1800" dirty="0">
              <a:latin typeface="Arial" pitchFamily="34" charset="0"/>
            </a:rPr>
            <a:t> </a:t>
          </a:r>
          <a:r>
            <a:rPr lang="en-US" sz="1800" dirty="0" err="1">
              <a:latin typeface="Arial" pitchFamily="34" charset="0"/>
            </a:rPr>
            <a:t>quy</a:t>
          </a:r>
          <a:r>
            <a:rPr lang="en-US" sz="1800" dirty="0">
              <a:latin typeface="Arial" pitchFamily="34" charset="0"/>
            </a:rPr>
            <a:t> </a:t>
          </a:r>
          <a:r>
            <a:rPr lang="en-US" sz="1800" dirty="0" err="1">
              <a:latin typeface="Arial" pitchFamily="34" charset="0"/>
            </a:rPr>
            <a:t>định</a:t>
          </a:r>
          <a:r>
            <a:rPr lang="en-US" sz="1800" dirty="0">
              <a:latin typeface="Arial" pitchFamily="34" charset="0"/>
            </a:rPr>
            <a:t> </a:t>
          </a:r>
          <a:r>
            <a:rPr lang="en-US" sz="1800" dirty="0" err="1">
              <a:latin typeface="Arial" pitchFamily="34" charset="0"/>
            </a:rPr>
            <a:t>kế</a:t>
          </a:r>
          <a:r>
            <a:rPr lang="en-US" sz="1800" dirty="0">
              <a:latin typeface="Arial" pitchFamily="34" charset="0"/>
            </a:rPr>
            <a:t> </a:t>
          </a:r>
          <a:r>
            <a:rPr lang="en-US" sz="1800" dirty="0" err="1">
              <a:latin typeface="Arial" pitchFamily="34" charset="0"/>
            </a:rPr>
            <a:t>toán</a:t>
          </a:r>
          <a:r>
            <a:rPr lang="en-US" sz="1800" dirty="0">
              <a:latin typeface="Arial" pitchFamily="34" charset="0"/>
            </a:rPr>
            <a:t> </a:t>
          </a:r>
          <a:r>
            <a:rPr lang="en-US" sz="1800" dirty="0" err="1">
              <a:latin typeface="Arial" pitchFamily="34" charset="0"/>
            </a:rPr>
            <a:t>đối</a:t>
          </a:r>
          <a:r>
            <a:rPr lang="en-US" sz="1800" dirty="0">
              <a:latin typeface="Arial" pitchFamily="34" charset="0"/>
            </a:rPr>
            <a:t> </a:t>
          </a:r>
          <a:r>
            <a:rPr lang="en-US" sz="1800" dirty="0" err="1">
              <a:latin typeface="Arial" pitchFamily="34" charset="0"/>
            </a:rPr>
            <a:t>với</a:t>
          </a:r>
          <a:r>
            <a:rPr lang="en-US" sz="1800" dirty="0">
              <a:latin typeface="Arial" pitchFamily="34" charset="0"/>
            </a:rPr>
            <a:t> </a:t>
          </a:r>
          <a:r>
            <a:rPr lang="en-US" sz="1800" dirty="0" err="1">
              <a:latin typeface="Arial" pitchFamily="34" charset="0"/>
            </a:rPr>
            <a:t>một</a:t>
          </a:r>
          <a:r>
            <a:rPr lang="en-US" sz="1800" dirty="0">
              <a:latin typeface="Arial" pitchFamily="34" charset="0"/>
            </a:rPr>
            <a:t> </a:t>
          </a:r>
          <a:r>
            <a:rPr lang="en-US" sz="1800" dirty="0" err="1">
              <a:latin typeface="Arial" pitchFamily="34" charset="0"/>
            </a:rPr>
            <a:t>phần</a:t>
          </a:r>
          <a:r>
            <a:rPr lang="en-US" sz="1800" dirty="0">
              <a:latin typeface="Arial" pitchFamily="34" charset="0"/>
            </a:rPr>
            <a:t> </a:t>
          </a:r>
          <a:r>
            <a:rPr lang="en-US" sz="1800" dirty="0" err="1">
              <a:latin typeface="Arial" pitchFamily="34" charset="0"/>
            </a:rPr>
            <a:t>hành</a:t>
          </a:r>
          <a:r>
            <a:rPr lang="en-US" sz="1800" dirty="0">
              <a:latin typeface="Arial" pitchFamily="34" charset="0"/>
            </a:rPr>
            <a:t> </a:t>
          </a:r>
          <a:r>
            <a:rPr lang="en-US" sz="1800" dirty="0" err="1">
              <a:latin typeface="Arial" pitchFamily="34" charset="0"/>
            </a:rPr>
            <a:t>kế</a:t>
          </a:r>
          <a:r>
            <a:rPr lang="en-US" sz="1800" dirty="0">
              <a:latin typeface="Arial" pitchFamily="34" charset="0"/>
            </a:rPr>
            <a:t> </a:t>
          </a:r>
          <a:r>
            <a:rPr lang="en-US" sz="1800" dirty="0" err="1">
              <a:latin typeface="Arial" pitchFamily="34" charset="0"/>
            </a:rPr>
            <a:t>toán</a:t>
          </a:r>
          <a:r>
            <a:rPr lang="en-US" sz="1800" dirty="0">
              <a:latin typeface="Arial" pitchFamily="34" charset="0"/>
            </a:rPr>
            <a:t> </a:t>
          </a:r>
          <a:r>
            <a:rPr lang="en-US" sz="1800" dirty="0" err="1">
              <a:latin typeface="Arial" pitchFamily="34" charset="0"/>
            </a:rPr>
            <a:t>hoặc</a:t>
          </a:r>
          <a:r>
            <a:rPr lang="en-US" sz="1800" dirty="0">
              <a:latin typeface="Arial" pitchFamily="34" charset="0"/>
            </a:rPr>
            <a:t> </a:t>
          </a:r>
          <a:r>
            <a:rPr lang="en-US" sz="1800" dirty="0" err="1">
              <a:latin typeface="Arial" pitchFamily="34" charset="0"/>
            </a:rPr>
            <a:t>chu</a:t>
          </a:r>
          <a:r>
            <a:rPr lang="en-US" sz="1800" dirty="0">
              <a:latin typeface="Arial" pitchFamily="34" charset="0"/>
            </a:rPr>
            <a:t> </a:t>
          </a:r>
          <a:r>
            <a:rPr lang="en-US" sz="1800" dirty="0" err="1">
              <a:latin typeface="Arial" pitchFamily="34" charset="0"/>
            </a:rPr>
            <a:t>trình</a:t>
          </a:r>
          <a:r>
            <a:rPr lang="en-US" sz="1800" dirty="0">
              <a:latin typeface="Arial" pitchFamily="34" charset="0"/>
            </a:rPr>
            <a:t> </a:t>
          </a:r>
          <a:r>
            <a:rPr lang="en-US" sz="1800" dirty="0" err="1">
              <a:latin typeface="Arial" pitchFamily="34" charset="0"/>
            </a:rPr>
            <a:t>nghiệp</a:t>
          </a:r>
          <a:r>
            <a:rPr lang="en-US" sz="1800" dirty="0">
              <a:latin typeface="Arial" pitchFamily="34" charset="0"/>
            </a:rPr>
            <a:t> </a:t>
          </a:r>
          <a:r>
            <a:rPr lang="en-US" sz="1800" dirty="0" err="1">
              <a:latin typeface="Arial" pitchFamily="34" charset="0"/>
            </a:rPr>
            <a:t>vụ</a:t>
          </a:r>
          <a:r>
            <a:rPr lang="en-US" sz="1800" dirty="0">
              <a:latin typeface="Arial" pitchFamily="34" charset="0"/>
            </a:rPr>
            <a:t> </a:t>
          </a:r>
          <a:r>
            <a:rPr lang="en-US" sz="1800" dirty="0" err="1">
              <a:latin typeface="Arial" pitchFamily="34" charset="0"/>
            </a:rPr>
            <a:t>cụ</a:t>
          </a:r>
          <a:r>
            <a:rPr lang="en-US" sz="1800" dirty="0">
              <a:latin typeface="Arial" pitchFamily="34" charset="0"/>
            </a:rPr>
            <a:t> </a:t>
          </a:r>
          <a:r>
            <a:rPr lang="en-US" sz="1800" dirty="0" err="1">
              <a:latin typeface="Arial" pitchFamily="34" charset="0"/>
            </a:rPr>
            <a:t>thể</a:t>
          </a:r>
          <a:r>
            <a:rPr lang="en-US" sz="1800" dirty="0">
              <a:latin typeface="Arial" pitchFamily="34" charset="0"/>
            </a:rPr>
            <a:t> </a:t>
          </a:r>
          <a:r>
            <a:rPr lang="en-US" sz="1800" dirty="0" err="1">
              <a:latin typeface="Arial" pitchFamily="34" charset="0"/>
            </a:rPr>
            <a:t>mà</a:t>
          </a:r>
          <a:r>
            <a:rPr lang="en-US" sz="1800" dirty="0">
              <a:latin typeface="Arial" pitchFamily="34" charset="0"/>
            </a:rPr>
            <a:t> </a:t>
          </a:r>
          <a:r>
            <a:rPr lang="en-US" sz="1800" dirty="0" err="1">
              <a:latin typeface="Arial" pitchFamily="34" charset="0"/>
            </a:rPr>
            <a:t>sinh</a:t>
          </a:r>
          <a:r>
            <a:rPr lang="en-US" sz="1800" dirty="0">
              <a:latin typeface="Arial" pitchFamily="34" charset="0"/>
            </a:rPr>
            <a:t> </a:t>
          </a:r>
          <a:r>
            <a:rPr lang="en-US" sz="1800" dirty="0" err="1">
              <a:latin typeface="Arial" pitchFamily="34" charset="0"/>
            </a:rPr>
            <a:t>viên</a:t>
          </a:r>
          <a:r>
            <a:rPr lang="en-US" sz="1800" dirty="0">
              <a:latin typeface="Arial" pitchFamily="34" charset="0"/>
            </a:rPr>
            <a:t> </a:t>
          </a:r>
          <a:r>
            <a:rPr lang="en-US" sz="1800" dirty="0" err="1">
              <a:latin typeface="Arial" pitchFamily="34" charset="0"/>
            </a:rPr>
            <a:t>đang</a:t>
          </a:r>
          <a:r>
            <a:rPr lang="en-US" sz="1800" dirty="0">
              <a:latin typeface="Arial" pitchFamily="34" charset="0"/>
            </a:rPr>
            <a:t> </a:t>
          </a:r>
          <a:r>
            <a:rPr lang="en-US" sz="1800" dirty="0" err="1">
              <a:latin typeface="Arial" pitchFamily="34" charset="0"/>
            </a:rPr>
            <a:t>đi</a:t>
          </a:r>
          <a:r>
            <a:rPr lang="en-US" sz="1800" dirty="0">
              <a:latin typeface="Arial" pitchFamily="34" charset="0"/>
            </a:rPr>
            <a:t> </a:t>
          </a:r>
          <a:r>
            <a:rPr lang="en-US" sz="1800" dirty="0" err="1">
              <a:latin typeface="Arial" pitchFamily="34" charset="0"/>
            </a:rPr>
            <a:t>thực</a:t>
          </a:r>
          <a:r>
            <a:rPr lang="en-US" sz="1800" dirty="0">
              <a:latin typeface="Arial" pitchFamily="34" charset="0"/>
            </a:rPr>
            <a:t> </a:t>
          </a:r>
          <a:r>
            <a:rPr lang="en-US" sz="1800" dirty="0" err="1">
              <a:latin typeface="Arial" pitchFamily="34" charset="0"/>
            </a:rPr>
            <a:t>tế</a:t>
          </a:r>
          <a:endParaRPr lang="en-US" sz="1800" dirty="0">
            <a:latin typeface="Arial" pitchFamily="34" charset="0"/>
          </a:endParaRPr>
        </a:p>
      </dgm:t>
    </dgm:pt>
    <dgm:pt modelId="{5916B1C1-4452-4F9F-9C3F-7F9F3FCA1FA4}" type="parTrans" cxnId="{EEF305C5-7184-475F-AA27-18FFE1BE8846}">
      <dgm:prSet/>
      <dgm:spPr/>
      <dgm:t>
        <a:bodyPr/>
        <a:lstStyle/>
        <a:p>
          <a:pPr algn="just"/>
          <a:endParaRPr lang="en-US" sz="1800"/>
        </a:p>
      </dgm:t>
    </dgm:pt>
    <dgm:pt modelId="{4440769A-0462-4C87-9204-3C67B8419510}" type="sibTrans" cxnId="{EEF305C5-7184-475F-AA27-18FFE1BE8846}">
      <dgm:prSet/>
      <dgm:spPr/>
      <dgm:t>
        <a:bodyPr/>
        <a:lstStyle/>
        <a:p>
          <a:pPr algn="just"/>
          <a:endParaRPr lang="en-US" sz="1800"/>
        </a:p>
      </dgm:t>
    </dgm:pt>
    <dgm:pt modelId="{5857202D-1BDB-449C-826C-1ADDCDAE07A7}">
      <dgm:prSet phldrT="[Text]" custT="1"/>
      <dgm:spPr/>
      <dgm:t>
        <a:bodyPr/>
        <a:lstStyle/>
        <a:p>
          <a:pPr algn="just"/>
          <a:r>
            <a:rPr lang="vi-VN" sz="1800" dirty="0">
              <a:latin typeface="Arial" pitchFamily="34" charset="0"/>
            </a:rPr>
            <a:t>Mô tả thực tế triển khai công việc kế toán đối với một phần hành kế toán hoặc chu trình nghiệp vụ trên các phương diện: chứng từ, tài khoản, sổ sách kế toán</a:t>
          </a:r>
          <a:endParaRPr lang="en-US" sz="1800" dirty="0">
            <a:latin typeface="Arial" pitchFamily="34" charset="0"/>
          </a:endParaRPr>
        </a:p>
      </dgm:t>
    </dgm:pt>
    <dgm:pt modelId="{D3F144F3-26AA-4755-9C0F-016CB1A26C50}" type="parTrans" cxnId="{2233C605-481D-41BC-89AC-1A38A1F8A1BD}">
      <dgm:prSet/>
      <dgm:spPr/>
      <dgm:t>
        <a:bodyPr/>
        <a:lstStyle/>
        <a:p>
          <a:pPr algn="just"/>
          <a:endParaRPr lang="en-US" sz="1800"/>
        </a:p>
      </dgm:t>
    </dgm:pt>
    <dgm:pt modelId="{38592524-1C9B-4966-932E-9044895B2C04}" type="sibTrans" cxnId="{2233C605-481D-41BC-89AC-1A38A1F8A1BD}">
      <dgm:prSet/>
      <dgm:spPr/>
      <dgm:t>
        <a:bodyPr/>
        <a:lstStyle/>
        <a:p>
          <a:pPr algn="just"/>
          <a:endParaRPr lang="en-US" sz="1800"/>
        </a:p>
      </dgm:t>
    </dgm:pt>
    <dgm:pt modelId="{AEA146E5-0450-4400-944A-A02FE28D0258}">
      <dgm:prSet phldrT="[Text]" custT="1"/>
      <dgm:spPr/>
      <dgm:t>
        <a:bodyPr/>
        <a:lstStyle/>
        <a:p>
          <a:pPr algn="just"/>
          <a:r>
            <a:rPr lang="vi-VN" sz="1800" dirty="0">
              <a:latin typeface="Arial" pitchFamily="34" charset="0"/>
            </a:rPr>
            <a:t>So sánh giữa thực tế kế toán với những khái niệm, nguyên tắc và quy định kế toán liên quan đến phần hành kế toán hoặc chu trình nghiệp vụ được chọn.</a:t>
          </a:r>
          <a:endParaRPr lang="en-US" sz="1800" dirty="0">
            <a:latin typeface="Arial" pitchFamily="34" charset="0"/>
          </a:endParaRPr>
        </a:p>
      </dgm:t>
    </dgm:pt>
    <dgm:pt modelId="{76AC1ABD-1CD4-4156-A455-25DD58E0455B}" type="parTrans" cxnId="{1AE8B5AD-25B9-431F-87A7-76911AA390EC}">
      <dgm:prSet/>
      <dgm:spPr/>
      <dgm:t>
        <a:bodyPr/>
        <a:lstStyle/>
        <a:p>
          <a:pPr algn="just"/>
          <a:endParaRPr lang="en-US" sz="1800"/>
        </a:p>
      </dgm:t>
    </dgm:pt>
    <dgm:pt modelId="{43F5A8C6-9C38-4DD5-B5AB-87F84C50ED0F}" type="sibTrans" cxnId="{1AE8B5AD-25B9-431F-87A7-76911AA390EC}">
      <dgm:prSet/>
      <dgm:spPr/>
      <dgm:t>
        <a:bodyPr/>
        <a:lstStyle/>
        <a:p>
          <a:pPr algn="just"/>
          <a:endParaRPr lang="en-US" sz="1800"/>
        </a:p>
      </dgm:t>
    </dgm:pt>
    <dgm:pt modelId="{8A5BD98E-B996-4A74-8478-EDFB8BD85319}">
      <dgm:prSet phldrT="[Text]" custT="1"/>
      <dgm:spPr/>
      <dgm:t>
        <a:bodyPr/>
        <a:lstStyle/>
        <a:p>
          <a:pPr algn="just"/>
          <a:r>
            <a:rPr lang="vi-VN" sz="1800" dirty="0">
              <a:latin typeface="Arial" pitchFamily="34" charset="0"/>
            </a:rPr>
            <a:t>Nêu nhận xét về ảnh hưởng của đặc điểm sản xuất, kinh doanh có tác động đến công việc kế toán</a:t>
          </a:r>
          <a:endParaRPr lang="en-US" sz="1800" dirty="0">
            <a:latin typeface="Arial" pitchFamily="34" charset="0"/>
          </a:endParaRPr>
        </a:p>
      </dgm:t>
    </dgm:pt>
    <dgm:pt modelId="{18B952A1-1B0F-4A19-B320-8CBC3C927E9C}" type="parTrans" cxnId="{CA71DE9B-A635-4620-AC9E-1D6C1781C401}">
      <dgm:prSet/>
      <dgm:spPr/>
      <dgm:t>
        <a:bodyPr/>
        <a:lstStyle/>
        <a:p>
          <a:pPr algn="just"/>
          <a:endParaRPr lang="en-US" sz="1800"/>
        </a:p>
      </dgm:t>
    </dgm:pt>
    <dgm:pt modelId="{92D7611D-AA3C-45C7-9D28-74ED667893B8}" type="sibTrans" cxnId="{CA71DE9B-A635-4620-AC9E-1D6C1781C401}">
      <dgm:prSet/>
      <dgm:spPr/>
      <dgm:t>
        <a:bodyPr/>
        <a:lstStyle/>
        <a:p>
          <a:pPr algn="just"/>
          <a:endParaRPr lang="en-US" sz="1800"/>
        </a:p>
      </dgm:t>
    </dgm:pt>
    <dgm:pt modelId="{C93E0CAD-827D-45A3-991B-1E71B78185AD}" type="pres">
      <dgm:prSet presAssocID="{D233A99B-B19A-4C42-8BAB-74E5AAAEDAA6}" presName="Name0" presStyleCnt="0">
        <dgm:presLayoutVars>
          <dgm:chMax val="7"/>
          <dgm:dir/>
          <dgm:animLvl val="lvl"/>
          <dgm:resizeHandles val="exact"/>
        </dgm:presLayoutVars>
      </dgm:prSet>
      <dgm:spPr/>
    </dgm:pt>
    <dgm:pt modelId="{A18D3740-E932-47FA-9A66-D83D39021A35}" type="pres">
      <dgm:prSet presAssocID="{89F224D5-7E82-402E-9A44-9298521D07C0}" presName="circle1" presStyleLbl="node1" presStyleIdx="0" presStyleCnt="5"/>
      <dgm:spPr/>
    </dgm:pt>
    <dgm:pt modelId="{BD2AD5EF-9657-4152-A384-749A578A2B9E}" type="pres">
      <dgm:prSet presAssocID="{89F224D5-7E82-402E-9A44-9298521D07C0}" presName="space" presStyleCnt="0"/>
      <dgm:spPr/>
    </dgm:pt>
    <dgm:pt modelId="{BD9ABEC9-BACC-48CE-9902-6C90F651B31A}" type="pres">
      <dgm:prSet presAssocID="{89F224D5-7E82-402E-9A44-9298521D07C0}" presName="rect1" presStyleLbl="alignAcc1" presStyleIdx="0" presStyleCnt="5"/>
      <dgm:spPr/>
    </dgm:pt>
    <dgm:pt modelId="{6A546D00-76D2-47D7-BFD6-8E8DB63AA77B}" type="pres">
      <dgm:prSet presAssocID="{EB95CB47-4396-419E-A428-015F4E560B7C}" presName="vertSpace2" presStyleLbl="node1" presStyleIdx="0" presStyleCnt="5"/>
      <dgm:spPr/>
    </dgm:pt>
    <dgm:pt modelId="{5BE6842F-E095-40EB-B613-4240B9203354}" type="pres">
      <dgm:prSet presAssocID="{EB95CB47-4396-419E-A428-015F4E560B7C}" presName="circle2" presStyleLbl="node1" presStyleIdx="1" presStyleCnt="5"/>
      <dgm:spPr/>
    </dgm:pt>
    <dgm:pt modelId="{4FB0B006-A4B3-4EE2-AB81-7FDB71B47AAA}" type="pres">
      <dgm:prSet presAssocID="{EB95CB47-4396-419E-A428-015F4E560B7C}" presName="rect2" presStyleLbl="alignAcc1" presStyleIdx="1" presStyleCnt="5"/>
      <dgm:spPr/>
    </dgm:pt>
    <dgm:pt modelId="{265471C8-5039-4C68-8E99-E35313B7D887}" type="pres">
      <dgm:prSet presAssocID="{5857202D-1BDB-449C-826C-1ADDCDAE07A7}" presName="vertSpace3" presStyleLbl="node1" presStyleIdx="1" presStyleCnt="5"/>
      <dgm:spPr/>
    </dgm:pt>
    <dgm:pt modelId="{9263A9DD-62AE-449F-A3D7-6CA5769BD0C8}" type="pres">
      <dgm:prSet presAssocID="{5857202D-1BDB-449C-826C-1ADDCDAE07A7}" presName="circle3" presStyleLbl="node1" presStyleIdx="2" presStyleCnt="5"/>
      <dgm:spPr/>
    </dgm:pt>
    <dgm:pt modelId="{D946E7EB-B91D-42E5-BEA1-955163417F55}" type="pres">
      <dgm:prSet presAssocID="{5857202D-1BDB-449C-826C-1ADDCDAE07A7}" presName="rect3" presStyleLbl="alignAcc1" presStyleIdx="2" presStyleCnt="5"/>
      <dgm:spPr/>
    </dgm:pt>
    <dgm:pt modelId="{D0E7ADD2-B65E-4FFE-B721-7ABA0365E194}" type="pres">
      <dgm:prSet presAssocID="{AEA146E5-0450-4400-944A-A02FE28D0258}" presName="vertSpace4" presStyleLbl="node1" presStyleIdx="2" presStyleCnt="5"/>
      <dgm:spPr/>
    </dgm:pt>
    <dgm:pt modelId="{736281D5-BF97-4B43-ACCD-B7AB1BAA0048}" type="pres">
      <dgm:prSet presAssocID="{AEA146E5-0450-4400-944A-A02FE28D0258}" presName="circle4" presStyleLbl="node1" presStyleIdx="3" presStyleCnt="5"/>
      <dgm:spPr/>
    </dgm:pt>
    <dgm:pt modelId="{E11B3504-02C5-4C53-855D-2E6F0B7BDD1F}" type="pres">
      <dgm:prSet presAssocID="{AEA146E5-0450-4400-944A-A02FE28D0258}" presName="rect4" presStyleLbl="alignAcc1" presStyleIdx="3" presStyleCnt="5"/>
      <dgm:spPr/>
    </dgm:pt>
    <dgm:pt modelId="{26F5D671-9D8C-485F-96F8-0E93D7998F5C}" type="pres">
      <dgm:prSet presAssocID="{8A5BD98E-B996-4A74-8478-EDFB8BD85319}" presName="vertSpace5" presStyleLbl="node1" presStyleIdx="3" presStyleCnt="5"/>
      <dgm:spPr/>
    </dgm:pt>
    <dgm:pt modelId="{17D35A7F-6FCE-43B1-8DCD-A349E7A6AA8A}" type="pres">
      <dgm:prSet presAssocID="{8A5BD98E-B996-4A74-8478-EDFB8BD85319}" presName="circle5" presStyleLbl="node1" presStyleIdx="4" presStyleCnt="5"/>
      <dgm:spPr/>
    </dgm:pt>
    <dgm:pt modelId="{FB11BF81-2A7C-4544-8565-E7ACB42337EB}" type="pres">
      <dgm:prSet presAssocID="{8A5BD98E-B996-4A74-8478-EDFB8BD85319}" presName="rect5" presStyleLbl="alignAcc1" presStyleIdx="4" presStyleCnt="5"/>
      <dgm:spPr/>
    </dgm:pt>
    <dgm:pt modelId="{E7E60F9C-BECA-4581-B1F3-16F43C23779B}" type="pres">
      <dgm:prSet presAssocID="{89F224D5-7E82-402E-9A44-9298521D07C0}" presName="rect1ParTxNoCh" presStyleLbl="alignAcc1" presStyleIdx="4" presStyleCnt="5">
        <dgm:presLayoutVars>
          <dgm:chMax val="1"/>
          <dgm:bulletEnabled val="1"/>
        </dgm:presLayoutVars>
      </dgm:prSet>
      <dgm:spPr/>
    </dgm:pt>
    <dgm:pt modelId="{9A7FFA54-1688-4ACC-9403-3FC25C05F847}" type="pres">
      <dgm:prSet presAssocID="{EB95CB47-4396-419E-A428-015F4E560B7C}" presName="rect2ParTxNoCh" presStyleLbl="alignAcc1" presStyleIdx="4" presStyleCnt="5">
        <dgm:presLayoutVars>
          <dgm:chMax val="1"/>
          <dgm:bulletEnabled val="1"/>
        </dgm:presLayoutVars>
      </dgm:prSet>
      <dgm:spPr/>
    </dgm:pt>
    <dgm:pt modelId="{34056187-3E4C-4890-B18A-1D2865CE5E04}" type="pres">
      <dgm:prSet presAssocID="{5857202D-1BDB-449C-826C-1ADDCDAE07A7}" presName="rect3ParTxNoCh" presStyleLbl="alignAcc1" presStyleIdx="4" presStyleCnt="5">
        <dgm:presLayoutVars>
          <dgm:chMax val="1"/>
          <dgm:bulletEnabled val="1"/>
        </dgm:presLayoutVars>
      </dgm:prSet>
      <dgm:spPr/>
    </dgm:pt>
    <dgm:pt modelId="{DB9624D1-0F8C-469D-A67F-9B81F0016BEB}" type="pres">
      <dgm:prSet presAssocID="{AEA146E5-0450-4400-944A-A02FE28D0258}" presName="rect4ParTxNoCh" presStyleLbl="alignAcc1" presStyleIdx="4" presStyleCnt="5">
        <dgm:presLayoutVars>
          <dgm:chMax val="1"/>
          <dgm:bulletEnabled val="1"/>
        </dgm:presLayoutVars>
      </dgm:prSet>
      <dgm:spPr/>
    </dgm:pt>
    <dgm:pt modelId="{02816EBD-7295-4EC7-BF0C-BA3EC45E5E5C}" type="pres">
      <dgm:prSet presAssocID="{8A5BD98E-B996-4A74-8478-EDFB8BD85319}" presName="rect5ParTxNoCh" presStyleLbl="alignAcc1" presStyleIdx="4" presStyleCnt="5">
        <dgm:presLayoutVars>
          <dgm:chMax val="1"/>
          <dgm:bulletEnabled val="1"/>
        </dgm:presLayoutVars>
      </dgm:prSet>
      <dgm:spPr/>
    </dgm:pt>
  </dgm:ptLst>
  <dgm:cxnLst>
    <dgm:cxn modelId="{2233C605-481D-41BC-89AC-1A38A1F8A1BD}" srcId="{D233A99B-B19A-4C42-8BAB-74E5AAAEDAA6}" destId="{5857202D-1BDB-449C-826C-1ADDCDAE07A7}" srcOrd="2" destOrd="0" parTransId="{D3F144F3-26AA-4755-9C0F-016CB1A26C50}" sibTransId="{38592524-1C9B-4966-932E-9044895B2C04}"/>
    <dgm:cxn modelId="{CC55DE3E-C5A9-4F6A-B4CF-25694BEFF3D3}" type="presOf" srcId="{8A5BD98E-B996-4A74-8478-EDFB8BD85319}" destId="{FB11BF81-2A7C-4544-8565-E7ACB42337EB}" srcOrd="0" destOrd="0" presId="urn:microsoft.com/office/officeart/2005/8/layout/target3"/>
    <dgm:cxn modelId="{C7FFF65B-F146-4B3B-A3E3-7BC6C45FD805}" type="presOf" srcId="{EB95CB47-4396-419E-A428-015F4E560B7C}" destId="{4FB0B006-A4B3-4EE2-AB81-7FDB71B47AAA}" srcOrd="0" destOrd="0" presId="urn:microsoft.com/office/officeart/2005/8/layout/target3"/>
    <dgm:cxn modelId="{9262B042-D24B-4811-846E-B51945F52FB0}" type="presOf" srcId="{AEA146E5-0450-4400-944A-A02FE28D0258}" destId="{E11B3504-02C5-4C53-855D-2E6F0B7BDD1F}" srcOrd="0" destOrd="0" presId="urn:microsoft.com/office/officeart/2005/8/layout/target3"/>
    <dgm:cxn modelId="{7794AA6E-64F8-4CDD-8E2C-BA6E08778F44}" type="presOf" srcId="{EB95CB47-4396-419E-A428-015F4E560B7C}" destId="{9A7FFA54-1688-4ACC-9403-3FC25C05F847}" srcOrd="1" destOrd="0" presId="urn:microsoft.com/office/officeart/2005/8/layout/target3"/>
    <dgm:cxn modelId="{0F970572-B84E-4A00-BD7B-D2D910ECC7E2}" type="presOf" srcId="{89F224D5-7E82-402E-9A44-9298521D07C0}" destId="{BD9ABEC9-BACC-48CE-9902-6C90F651B31A}" srcOrd="0" destOrd="0" presId="urn:microsoft.com/office/officeart/2005/8/layout/target3"/>
    <dgm:cxn modelId="{BEAF5552-B902-4D8F-A70E-D95395AAF33E}" type="presOf" srcId="{8A5BD98E-B996-4A74-8478-EDFB8BD85319}" destId="{02816EBD-7295-4EC7-BF0C-BA3EC45E5E5C}" srcOrd="1" destOrd="0" presId="urn:microsoft.com/office/officeart/2005/8/layout/target3"/>
    <dgm:cxn modelId="{CE36CE7A-FE1F-4B02-9637-B6C11E31B6CA}" type="presOf" srcId="{5857202D-1BDB-449C-826C-1ADDCDAE07A7}" destId="{34056187-3E4C-4890-B18A-1D2865CE5E04}" srcOrd="1" destOrd="0" presId="urn:microsoft.com/office/officeart/2005/8/layout/target3"/>
    <dgm:cxn modelId="{BAC54D97-8F74-41DA-8CC3-1BDB34681362}" type="presOf" srcId="{AEA146E5-0450-4400-944A-A02FE28D0258}" destId="{DB9624D1-0F8C-469D-A67F-9B81F0016BEB}" srcOrd="1" destOrd="0" presId="urn:microsoft.com/office/officeart/2005/8/layout/target3"/>
    <dgm:cxn modelId="{CA71DE9B-A635-4620-AC9E-1D6C1781C401}" srcId="{D233A99B-B19A-4C42-8BAB-74E5AAAEDAA6}" destId="{8A5BD98E-B996-4A74-8478-EDFB8BD85319}" srcOrd="4" destOrd="0" parTransId="{18B952A1-1B0F-4A19-B320-8CBC3C927E9C}" sibTransId="{92D7611D-AA3C-45C7-9D28-74ED667893B8}"/>
    <dgm:cxn modelId="{468B04AA-266F-4DCE-A97D-99243EB59821}" srcId="{D233A99B-B19A-4C42-8BAB-74E5AAAEDAA6}" destId="{89F224D5-7E82-402E-9A44-9298521D07C0}" srcOrd="0" destOrd="0" parTransId="{33E11551-2CDC-4E34-A65E-B75E54F230D2}" sibTransId="{24706222-D69A-4459-886C-209EE4D2C903}"/>
    <dgm:cxn modelId="{1AE8B5AD-25B9-431F-87A7-76911AA390EC}" srcId="{D233A99B-B19A-4C42-8BAB-74E5AAAEDAA6}" destId="{AEA146E5-0450-4400-944A-A02FE28D0258}" srcOrd="3" destOrd="0" parTransId="{76AC1ABD-1CD4-4156-A455-25DD58E0455B}" sibTransId="{43F5A8C6-9C38-4DD5-B5AB-87F84C50ED0F}"/>
    <dgm:cxn modelId="{EEF305C5-7184-475F-AA27-18FFE1BE8846}" srcId="{D233A99B-B19A-4C42-8BAB-74E5AAAEDAA6}" destId="{EB95CB47-4396-419E-A428-015F4E560B7C}" srcOrd="1" destOrd="0" parTransId="{5916B1C1-4452-4F9F-9C3F-7F9F3FCA1FA4}" sibTransId="{4440769A-0462-4C87-9204-3C67B8419510}"/>
    <dgm:cxn modelId="{A2A6A0D6-1B22-4497-A90B-8AF4EED4734C}" type="presOf" srcId="{89F224D5-7E82-402E-9A44-9298521D07C0}" destId="{E7E60F9C-BECA-4581-B1F3-16F43C23779B}" srcOrd="1" destOrd="0" presId="urn:microsoft.com/office/officeart/2005/8/layout/target3"/>
    <dgm:cxn modelId="{C8A92EDB-CF95-466F-9F3B-7B328F94E78C}" type="presOf" srcId="{D233A99B-B19A-4C42-8BAB-74E5AAAEDAA6}" destId="{C93E0CAD-827D-45A3-991B-1E71B78185AD}" srcOrd="0" destOrd="0" presId="urn:microsoft.com/office/officeart/2005/8/layout/target3"/>
    <dgm:cxn modelId="{AC95F7DD-8D13-48B6-B996-0CC897530CDE}" type="presOf" srcId="{5857202D-1BDB-449C-826C-1ADDCDAE07A7}" destId="{D946E7EB-B91D-42E5-BEA1-955163417F55}" srcOrd="0" destOrd="0" presId="urn:microsoft.com/office/officeart/2005/8/layout/target3"/>
    <dgm:cxn modelId="{7C3A020D-0406-4658-A953-5A3042BEAE59}" type="presParOf" srcId="{C93E0CAD-827D-45A3-991B-1E71B78185AD}" destId="{A18D3740-E932-47FA-9A66-D83D39021A35}" srcOrd="0" destOrd="0" presId="urn:microsoft.com/office/officeart/2005/8/layout/target3"/>
    <dgm:cxn modelId="{FF655669-3B77-4099-AF36-61F7201FB23E}" type="presParOf" srcId="{C93E0CAD-827D-45A3-991B-1E71B78185AD}" destId="{BD2AD5EF-9657-4152-A384-749A578A2B9E}" srcOrd="1" destOrd="0" presId="urn:microsoft.com/office/officeart/2005/8/layout/target3"/>
    <dgm:cxn modelId="{12D0BD85-28EE-43EE-8066-D342B15AB2A9}" type="presParOf" srcId="{C93E0CAD-827D-45A3-991B-1E71B78185AD}" destId="{BD9ABEC9-BACC-48CE-9902-6C90F651B31A}" srcOrd="2" destOrd="0" presId="urn:microsoft.com/office/officeart/2005/8/layout/target3"/>
    <dgm:cxn modelId="{98895969-A9B8-459A-9F12-291539B26310}" type="presParOf" srcId="{C93E0CAD-827D-45A3-991B-1E71B78185AD}" destId="{6A546D00-76D2-47D7-BFD6-8E8DB63AA77B}" srcOrd="3" destOrd="0" presId="urn:microsoft.com/office/officeart/2005/8/layout/target3"/>
    <dgm:cxn modelId="{F79676FE-934D-441E-BDA4-4AE1DDA5123A}" type="presParOf" srcId="{C93E0CAD-827D-45A3-991B-1E71B78185AD}" destId="{5BE6842F-E095-40EB-B613-4240B9203354}" srcOrd="4" destOrd="0" presId="urn:microsoft.com/office/officeart/2005/8/layout/target3"/>
    <dgm:cxn modelId="{98B87439-5B03-45B6-80C2-313B5F673BA7}" type="presParOf" srcId="{C93E0CAD-827D-45A3-991B-1E71B78185AD}" destId="{4FB0B006-A4B3-4EE2-AB81-7FDB71B47AAA}" srcOrd="5" destOrd="0" presId="urn:microsoft.com/office/officeart/2005/8/layout/target3"/>
    <dgm:cxn modelId="{BF773348-1F95-412A-8CBD-0678640D9ACD}" type="presParOf" srcId="{C93E0CAD-827D-45A3-991B-1E71B78185AD}" destId="{265471C8-5039-4C68-8E99-E35313B7D887}" srcOrd="6" destOrd="0" presId="urn:microsoft.com/office/officeart/2005/8/layout/target3"/>
    <dgm:cxn modelId="{F9A10C6E-6D9B-4EA9-A292-71BA795C2BDB}" type="presParOf" srcId="{C93E0CAD-827D-45A3-991B-1E71B78185AD}" destId="{9263A9DD-62AE-449F-A3D7-6CA5769BD0C8}" srcOrd="7" destOrd="0" presId="urn:microsoft.com/office/officeart/2005/8/layout/target3"/>
    <dgm:cxn modelId="{15A3EA92-F925-4ACC-9B63-EF4EE3E2E8AB}" type="presParOf" srcId="{C93E0CAD-827D-45A3-991B-1E71B78185AD}" destId="{D946E7EB-B91D-42E5-BEA1-955163417F55}" srcOrd="8" destOrd="0" presId="urn:microsoft.com/office/officeart/2005/8/layout/target3"/>
    <dgm:cxn modelId="{055EED66-4986-4BE4-A8A5-C1745584F598}" type="presParOf" srcId="{C93E0CAD-827D-45A3-991B-1E71B78185AD}" destId="{D0E7ADD2-B65E-4FFE-B721-7ABA0365E194}" srcOrd="9" destOrd="0" presId="urn:microsoft.com/office/officeart/2005/8/layout/target3"/>
    <dgm:cxn modelId="{69C76864-DC24-4DE0-B03E-37A43C76BBB0}" type="presParOf" srcId="{C93E0CAD-827D-45A3-991B-1E71B78185AD}" destId="{736281D5-BF97-4B43-ACCD-B7AB1BAA0048}" srcOrd="10" destOrd="0" presId="urn:microsoft.com/office/officeart/2005/8/layout/target3"/>
    <dgm:cxn modelId="{12417030-AD1C-4055-B110-4DDE28CD8018}" type="presParOf" srcId="{C93E0CAD-827D-45A3-991B-1E71B78185AD}" destId="{E11B3504-02C5-4C53-855D-2E6F0B7BDD1F}" srcOrd="11" destOrd="0" presId="urn:microsoft.com/office/officeart/2005/8/layout/target3"/>
    <dgm:cxn modelId="{C92C7ACB-94E6-457D-9D00-FE5E05E03552}" type="presParOf" srcId="{C93E0CAD-827D-45A3-991B-1E71B78185AD}" destId="{26F5D671-9D8C-485F-96F8-0E93D7998F5C}" srcOrd="12" destOrd="0" presId="urn:microsoft.com/office/officeart/2005/8/layout/target3"/>
    <dgm:cxn modelId="{D66BD781-A10F-4DB8-AF33-32F7E7E278B3}" type="presParOf" srcId="{C93E0CAD-827D-45A3-991B-1E71B78185AD}" destId="{17D35A7F-6FCE-43B1-8DCD-A349E7A6AA8A}" srcOrd="13" destOrd="0" presId="urn:microsoft.com/office/officeart/2005/8/layout/target3"/>
    <dgm:cxn modelId="{224F0CEF-BD69-4ACA-A39D-1D6F4A1C76FD}" type="presParOf" srcId="{C93E0CAD-827D-45A3-991B-1E71B78185AD}" destId="{FB11BF81-2A7C-4544-8565-E7ACB42337EB}" srcOrd="14" destOrd="0" presId="urn:microsoft.com/office/officeart/2005/8/layout/target3"/>
    <dgm:cxn modelId="{B9AB6717-D838-40E2-801E-B32C730F113D}" type="presParOf" srcId="{C93E0CAD-827D-45A3-991B-1E71B78185AD}" destId="{E7E60F9C-BECA-4581-B1F3-16F43C23779B}" srcOrd="15" destOrd="0" presId="urn:microsoft.com/office/officeart/2005/8/layout/target3"/>
    <dgm:cxn modelId="{FA4495BF-D054-4AAE-9509-B6AF94D8D56A}" type="presParOf" srcId="{C93E0CAD-827D-45A3-991B-1E71B78185AD}" destId="{9A7FFA54-1688-4ACC-9403-3FC25C05F847}" srcOrd="16" destOrd="0" presId="urn:microsoft.com/office/officeart/2005/8/layout/target3"/>
    <dgm:cxn modelId="{317145D0-9FD6-4B89-9D00-B043E9E70E03}" type="presParOf" srcId="{C93E0CAD-827D-45A3-991B-1E71B78185AD}" destId="{34056187-3E4C-4890-B18A-1D2865CE5E04}" srcOrd="17" destOrd="0" presId="urn:microsoft.com/office/officeart/2005/8/layout/target3"/>
    <dgm:cxn modelId="{5BB5786B-F3AC-4B20-9CDF-CC0A19CE08C8}" type="presParOf" srcId="{C93E0CAD-827D-45A3-991B-1E71B78185AD}" destId="{DB9624D1-0F8C-469D-A67F-9B81F0016BEB}" srcOrd="18" destOrd="0" presId="urn:microsoft.com/office/officeart/2005/8/layout/target3"/>
    <dgm:cxn modelId="{2590D0B1-D804-4669-BE73-8DEEFBF2BE69}" type="presParOf" srcId="{C93E0CAD-827D-45A3-991B-1E71B78185AD}" destId="{02816EBD-7295-4EC7-BF0C-BA3EC45E5E5C}" srcOrd="19"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A63E3A-D929-4DF6-A175-65154B2C8AED}" type="doc">
      <dgm:prSet loTypeId="urn:microsoft.com/office/officeart/2005/8/layout/list1" loCatId="list" qsTypeId="urn:microsoft.com/office/officeart/2005/8/quickstyle/simple3" qsCatId="simple" csTypeId="urn:microsoft.com/office/officeart/2005/8/colors/accent3_1" csCatId="accent3" phldr="1"/>
      <dgm:spPr/>
      <dgm:t>
        <a:bodyPr/>
        <a:lstStyle/>
        <a:p>
          <a:endParaRPr lang="en-US"/>
        </a:p>
      </dgm:t>
    </dgm:pt>
    <dgm:pt modelId="{273EDF8D-8BA5-4E0A-8FAC-383D45F84520}">
      <dgm:prSet custT="1"/>
      <dgm:spPr/>
      <dgm:t>
        <a:bodyPr/>
        <a:lstStyle/>
        <a:p>
          <a:pPr algn="l"/>
          <a:r>
            <a:rPr lang="en-US" sz="2400" dirty="0" err="1">
              <a:latin typeface="Times New Roman" panose="02020603050405020304" pitchFamily="18" charset="0"/>
              <a:cs typeface="Times New Roman" panose="02020603050405020304" pitchFamily="18" charset="0"/>
            </a:rPr>
            <a:t>Bố</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tập</a:t>
          </a:r>
          <a:endParaRPr lang="en-US" sz="2400" dirty="0">
            <a:latin typeface="Times New Roman" panose="02020603050405020304" pitchFamily="18" charset="0"/>
            <a:cs typeface="Times New Roman" panose="02020603050405020304" pitchFamily="18" charset="0"/>
          </a:endParaRPr>
        </a:p>
      </dgm:t>
    </dgm:pt>
    <dgm:pt modelId="{13426288-55DE-4AB7-A00C-CA2C88443787}" type="parTrans" cxnId="{9E51ED6A-E30F-4665-B26B-F0938F49165E}">
      <dgm:prSet/>
      <dgm:spPr/>
      <dgm:t>
        <a:bodyPr/>
        <a:lstStyle/>
        <a:p>
          <a:endParaRPr lang="en-US" sz="2400">
            <a:latin typeface="Times New Roman" panose="02020603050405020304" pitchFamily="18" charset="0"/>
            <a:cs typeface="Times New Roman" panose="02020603050405020304" pitchFamily="18" charset="0"/>
          </a:endParaRPr>
        </a:p>
      </dgm:t>
    </dgm:pt>
    <dgm:pt modelId="{A8992535-A4FC-43AB-AEBB-98D91C3AAAA3}" type="sibTrans" cxnId="{9E51ED6A-E30F-4665-B26B-F0938F49165E}">
      <dgm:prSet/>
      <dgm:spPr/>
      <dgm:t>
        <a:bodyPr/>
        <a:lstStyle/>
        <a:p>
          <a:endParaRPr lang="en-US" sz="2400">
            <a:latin typeface="Times New Roman" panose="02020603050405020304" pitchFamily="18" charset="0"/>
            <a:cs typeface="Times New Roman" panose="02020603050405020304" pitchFamily="18" charset="0"/>
          </a:endParaRPr>
        </a:p>
      </dgm:t>
    </dgm:pt>
    <dgm:pt modelId="{C4F441B8-3990-4376-930C-F6A923EC7565}">
      <dgm:prSet custT="1"/>
      <dgm:spPr/>
      <dgm:t>
        <a:bodyPr/>
        <a:lstStyle/>
        <a:p>
          <a:pPr algn="l"/>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lưu</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khi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bài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viết</a:t>
          </a:r>
          <a:endParaRPr lang="en-US" sz="2400" dirty="0">
            <a:latin typeface="Times New Roman" panose="02020603050405020304" pitchFamily="18" charset="0"/>
            <a:cs typeface="Times New Roman" panose="02020603050405020304" pitchFamily="18" charset="0"/>
          </a:endParaRPr>
        </a:p>
      </dgm:t>
    </dgm:pt>
    <dgm:pt modelId="{F571BE9C-A404-475C-A4BC-363BDF5EA038}" type="parTrans" cxnId="{F0BDB0E4-B1FA-46F0-8142-0AC9BBB2D195}">
      <dgm:prSet/>
      <dgm:spPr/>
      <dgm:t>
        <a:bodyPr/>
        <a:lstStyle/>
        <a:p>
          <a:endParaRPr lang="en-US" sz="2400">
            <a:latin typeface="Times New Roman" panose="02020603050405020304" pitchFamily="18" charset="0"/>
            <a:cs typeface="Times New Roman" panose="02020603050405020304" pitchFamily="18" charset="0"/>
          </a:endParaRPr>
        </a:p>
      </dgm:t>
    </dgm:pt>
    <dgm:pt modelId="{801D987E-DE49-4B1E-BE31-1B0A7B12285D}" type="sibTrans" cxnId="{F0BDB0E4-B1FA-46F0-8142-0AC9BBB2D195}">
      <dgm:prSet/>
      <dgm:spPr/>
      <dgm:t>
        <a:bodyPr/>
        <a:lstStyle/>
        <a:p>
          <a:endParaRPr lang="en-US" sz="2400">
            <a:latin typeface="Times New Roman" panose="02020603050405020304" pitchFamily="18" charset="0"/>
            <a:cs typeface="Times New Roman" panose="02020603050405020304" pitchFamily="18" charset="0"/>
          </a:endParaRPr>
        </a:p>
      </dgm:t>
    </dgm:pt>
    <dgm:pt modelId="{36255887-68F1-44F0-843E-69780CD35A5E}">
      <dgm:prSet custT="1"/>
      <dgm:spPr/>
      <dgm:t>
        <a:bodyPr/>
        <a:lstStyle/>
        <a:p>
          <a:pPr algn="l"/>
          <a:r>
            <a:rPr lang="en-US" sz="2400">
              <a:latin typeface="Times New Roman" panose="02020603050405020304" pitchFamily="18" charset="0"/>
              <a:cs typeface="Times New Roman" panose="02020603050405020304" pitchFamily="18" charset="0"/>
            </a:rPr>
            <a:t>Giới thiệu một số trang web hữu ích</a:t>
          </a:r>
          <a:endParaRPr lang="en-US" sz="2400" dirty="0">
            <a:latin typeface="Times New Roman" panose="02020603050405020304" pitchFamily="18" charset="0"/>
            <a:cs typeface="Times New Roman" panose="02020603050405020304" pitchFamily="18" charset="0"/>
          </a:endParaRPr>
        </a:p>
      </dgm:t>
    </dgm:pt>
    <dgm:pt modelId="{F75887BD-AA7B-42BF-ADB9-FBBACC3277D3}" type="parTrans" cxnId="{96AD2E20-F290-45D3-85BC-0C228D1A335A}">
      <dgm:prSet/>
      <dgm:spPr/>
      <dgm:t>
        <a:bodyPr/>
        <a:lstStyle/>
        <a:p>
          <a:endParaRPr lang="en-US" sz="2400">
            <a:latin typeface="Times New Roman" panose="02020603050405020304" pitchFamily="18" charset="0"/>
            <a:cs typeface="Times New Roman" panose="02020603050405020304" pitchFamily="18" charset="0"/>
          </a:endParaRPr>
        </a:p>
      </dgm:t>
    </dgm:pt>
    <dgm:pt modelId="{4B005685-F6E5-45E2-8CA3-A6F5369F15BE}" type="sibTrans" cxnId="{96AD2E20-F290-45D3-85BC-0C228D1A335A}">
      <dgm:prSet/>
      <dgm:spPr/>
      <dgm:t>
        <a:bodyPr/>
        <a:lstStyle/>
        <a:p>
          <a:endParaRPr lang="en-US" sz="2400">
            <a:latin typeface="Times New Roman" panose="02020603050405020304" pitchFamily="18" charset="0"/>
            <a:cs typeface="Times New Roman" panose="02020603050405020304" pitchFamily="18" charset="0"/>
          </a:endParaRPr>
        </a:p>
      </dgm:t>
    </dgm:pt>
    <dgm:pt modelId="{FAF2309C-15EE-4354-B8B3-E1AA37A53FAD}">
      <dgm:prSet custT="1"/>
      <dgm:spPr/>
      <dgm:t>
        <a:bodyPr/>
        <a:lstStyle/>
        <a:p>
          <a:pPr algn="l"/>
          <a:r>
            <a:rPr lang="en-US" sz="2400">
              <a:latin typeface="Times New Roman" panose="02020603050405020304" pitchFamily="18" charset="0"/>
              <a:cs typeface="Times New Roman" panose="02020603050405020304" pitchFamily="18" charset="0"/>
            </a:rPr>
            <a:t>Giải đáp thắc mắc</a:t>
          </a:r>
          <a:endParaRPr lang="en-US" sz="2400" dirty="0">
            <a:latin typeface="Times New Roman" panose="02020603050405020304" pitchFamily="18" charset="0"/>
            <a:cs typeface="Times New Roman" panose="02020603050405020304" pitchFamily="18" charset="0"/>
          </a:endParaRPr>
        </a:p>
      </dgm:t>
    </dgm:pt>
    <dgm:pt modelId="{E498B928-5695-4C6A-9A1F-DD8392E218BF}" type="parTrans" cxnId="{F482E77A-8702-420B-8B6E-8CF89942970A}">
      <dgm:prSet/>
      <dgm:spPr/>
      <dgm:t>
        <a:bodyPr/>
        <a:lstStyle/>
        <a:p>
          <a:endParaRPr lang="en-US" sz="2400">
            <a:latin typeface="Times New Roman" panose="02020603050405020304" pitchFamily="18" charset="0"/>
            <a:cs typeface="Times New Roman" panose="02020603050405020304" pitchFamily="18" charset="0"/>
          </a:endParaRPr>
        </a:p>
      </dgm:t>
    </dgm:pt>
    <dgm:pt modelId="{D05DFEF5-EABA-4A53-907C-B0EB3625626D}" type="sibTrans" cxnId="{F482E77A-8702-420B-8B6E-8CF89942970A}">
      <dgm:prSet/>
      <dgm:spPr/>
      <dgm:t>
        <a:bodyPr/>
        <a:lstStyle/>
        <a:p>
          <a:endParaRPr lang="en-US" sz="2400">
            <a:latin typeface="Times New Roman" panose="02020603050405020304" pitchFamily="18" charset="0"/>
            <a:cs typeface="Times New Roman" panose="02020603050405020304" pitchFamily="18" charset="0"/>
          </a:endParaRPr>
        </a:p>
      </dgm:t>
    </dgm:pt>
    <dgm:pt modelId="{E352969A-EDDC-4EC6-91FE-D4A7297D151F}">
      <dgm:prSet phldrT="[Text]" custT="1"/>
      <dgm:spPr/>
      <dgm:t>
        <a:bodyPr/>
        <a:lstStyle/>
        <a:p>
          <a:pPr algn="l"/>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bước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endParaRPr lang="en-US" sz="2400" dirty="0">
            <a:latin typeface="Times New Roman" panose="02020603050405020304" pitchFamily="18" charset="0"/>
            <a:cs typeface="Times New Roman" panose="02020603050405020304" pitchFamily="18" charset="0"/>
          </a:endParaRPr>
        </a:p>
      </dgm:t>
    </dgm:pt>
    <dgm:pt modelId="{5A98D6F9-1EE4-411C-8FC0-24E9E86D8893}" type="sibTrans" cxnId="{E78B9F6C-24D6-43EF-BC4F-5EF6897C8230}">
      <dgm:prSet/>
      <dgm:spPr/>
      <dgm:t>
        <a:bodyPr/>
        <a:lstStyle/>
        <a:p>
          <a:endParaRPr lang="en-US" sz="2400">
            <a:latin typeface="Times New Roman" panose="02020603050405020304" pitchFamily="18" charset="0"/>
            <a:cs typeface="Times New Roman" panose="02020603050405020304" pitchFamily="18" charset="0"/>
          </a:endParaRPr>
        </a:p>
      </dgm:t>
    </dgm:pt>
    <dgm:pt modelId="{EC2DBFB9-7905-4D4A-916B-E168C6424185}" type="parTrans" cxnId="{E78B9F6C-24D6-43EF-BC4F-5EF6897C8230}">
      <dgm:prSet/>
      <dgm:spPr/>
      <dgm:t>
        <a:bodyPr/>
        <a:lstStyle/>
        <a:p>
          <a:endParaRPr lang="en-US" sz="2400">
            <a:latin typeface="Times New Roman" panose="02020603050405020304" pitchFamily="18" charset="0"/>
            <a:cs typeface="Times New Roman" panose="02020603050405020304" pitchFamily="18" charset="0"/>
          </a:endParaRPr>
        </a:p>
      </dgm:t>
    </dgm:pt>
    <dgm:pt modelId="{B9BD3C01-57EB-443A-A7DD-C6D43CDC5A44}">
      <dgm:prSet custT="1"/>
      <dgm:spPr/>
      <dgm:t>
        <a:bodyPr/>
        <a:lstStyle/>
        <a:p>
          <a:pPr algn="l"/>
          <a:r>
            <a:rPr lang="en-US" sz="2400" dirty="0" err="1">
              <a:latin typeface="Times New Roman" panose="02020603050405020304" pitchFamily="18" charset="0"/>
              <a:cs typeface="Times New Roman" panose="02020603050405020304" pitchFamily="18" charset="0"/>
            </a:rPr>
            <a:t>Liên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hệ</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giảng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viên</a:t>
          </a:r>
          <a:endParaRPr lang="en-US" sz="2400" dirty="0">
            <a:latin typeface="Times New Roman" panose="02020603050405020304" pitchFamily="18" charset="0"/>
            <a:cs typeface="Times New Roman" panose="02020603050405020304" pitchFamily="18" charset="0"/>
          </a:endParaRPr>
        </a:p>
      </dgm:t>
    </dgm:pt>
    <dgm:pt modelId="{E6BE8D7E-5AF9-4260-A823-F5813AA191B8}" type="sibTrans" cxnId="{3FB78967-C8B0-4FB3-8AB9-CEFEF5280BB5}">
      <dgm:prSet/>
      <dgm:spPr/>
      <dgm:t>
        <a:bodyPr/>
        <a:lstStyle/>
        <a:p>
          <a:endParaRPr lang="en-US" sz="2400">
            <a:latin typeface="Times New Roman" panose="02020603050405020304" pitchFamily="18" charset="0"/>
            <a:cs typeface="Times New Roman" panose="02020603050405020304" pitchFamily="18" charset="0"/>
          </a:endParaRPr>
        </a:p>
      </dgm:t>
    </dgm:pt>
    <dgm:pt modelId="{CE28189A-B8B8-4830-9ED6-447723A3E4F9}" type="parTrans" cxnId="{3FB78967-C8B0-4FB3-8AB9-CEFEF5280BB5}">
      <dgm:prSet/>
      <dgm:spPr/>
      <dgm:t>
        <a:bodyPr/>
        <a:lstStyle/>
        <a:p>
          <a:endParaRPr lang="en-US" sz="2400">
            <a:latin typeface="Times New Roman" panose="02020603050405020304" pitchFamily="18" charset="0"/>
            <a:cs typeface="Times New Roman" panose="02020603050405020304" pitchFamily="18" charset="0"/>
          </a:endParaRPr>
        </a:p>
      </dgm:t>
    </dgm:pt>
    <dgm:pt modelId="{F595EAA0-8667-4887-B471-CDA50E2A986B}">
      <dgm:prSet custT="1"/>
      <dgm:spPr/>
      <dgm:t>
        <a:bodyPr/>
        <a:lstStyle/>
        <a:p>
          <a:pPr algn="l"/>
          <a:r>
            <a:rPr lang="en-US" sz="2400" dirty="0" err="1">
              <a:latin typeface="Times New Roman" panose="02020603050405020304" pitchFamily="18" charset="0"/>
              <a:cs typeface="Times New Roman" panose="02020603050405020304" pitchFamily="18" charset="0"/>
            </a:rPr>
            <a:t>Yêu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cầu</a:t>
          </a:r>
          <a:endParaRPr lang="en-US" sz="2400" dirty="0">
            <a:latin typeface="Times New Roman" panose="02020603050405020304" pitchFamily="18" charset="0"/>
            <a:cs typeface="Times New Roman" panose="02020603050405020304" pitchFamily="18" charset="0"/>
          </a:endParaRPr>
        </a:p>
      </dgm:t>
    </dgm:pt>
    <dgm:pt modelId="{EC30C6F3-1F68-45FF-BB47-11AA6F7AB1BE}" type="parTrans" cxnId="{12614CCD-77B3-46B1-9AEF-CE4570F072AB}">
      <dgm:prSet/>
      <dgm:spPr/>
      <dgm:t>
        <a:bodyPr/>
        <a:lstStyle/>
        <a:p>
          <a:endParaRPr lang="en-US" sz="2400">
            <a:latin typeface="Times New Roman" panose="02020603050405020304" pitchFamily="18" charset="0"/>
            <a:cs typeface="Times New Roman" panose="02020603050405020304" pitchFamily="18" charset="0"/>
          </a:endParaRPr>
        </a:p>
      </dgm:t>
    </dgm:pt>
    <dgm:pt modelId="{60291822-C723-45F8-A666-E0C3DFE35662}" type="sibTrans" cxnId="{12614CCD-77B3-46B1-9AEF-CE4570F072AB}">
      <dgm:prSet/>
      <dgm:spPr/>
      <dgm:t>
        <a:bodyPr/>
        <a:lstStyle/>
        <a:p>
          <a:endParaRPr lang="en-US" sz="2400">
            <a:latin typeface="Times New Roman" panose="02020603050405020304" pitchFamily="18" charset="0"/>
            <a:cs typeface="Times New Roman" panose="02020603050405020304" pitchFamily="18" charset="0"/>
          </a:endParaRPr>
        </a:p>
      </dgm:t>
    </dgm:pt>
    <dgm:pt modelId="{6256418C-E2A2-45D5-99EF-264D65061523}">
      <dgm:prSet custT="1"/>
      <dgm:spPr/>
      <dgm:t>
        <a:bodyPr/>
        <a:lstStyle/>
        <a:p>
          <a:pPr algn="l"/>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giá</a:t>
          </a:r>
          <a:endParaRPr lang="en-US" sz="2400" dirty="0">
            <a:latin typeface="Times New Roman" panose="02020603050405020304" pitchFamily="18" charset="0"/>
            <a:cs typeface="Times New Roman" panose="02020603050405020304" pitchFamily="18" charset="0"/>
          </a:endParaRPr>
        </a:p>
      </dgm:t>
    </dgm:pt>
    <dgm:pt modelId="{7E3A0B20-DAD9-4174-8EF7-65D3E1D85BA1}" type="parTrans" cxnId="{444CCCE5-9370-4DEC-9C1B-604860DC9E06}">
      <dgm:prSet/>
      <dgm:spPr/>
      <dgm:t>
        <a:bodyPr/>
        <a:lstStyle/>
        <a:p>
          <a:endParaRPr lang="en-US" sz="2400">
            <a:latin typeface="Times New Roman" panose="02020603050405020304" pitchFamily="18" charset="0"/>
            <a:cs typeface="Times New Roman" panose="02020603050405020304" pitchFamily="18" charset="0"/>
          </a:endParaRPr>
        </a:p>
      </dgm:t>
    </dgm:pt>
    <dgm:pt modelId="{BD2AFF18-3EBC-456D-BD3C-AEBFEB7DCE03}" type="sibTrans" cxnId="{444CCCE5-9370-4DEC-9C1B-604860DC9E06}">
      <dgm:prSet/>
      <dgm:spPr/>
      <dgm:t>
        <a:bodyPr/>
        <a:lstStyle/>
        <a:p>
          <a:endParaRPr lang="en-US" sz="2400">
            <a:latin typeface="Times New Roman" panose="02020603050405020304" pitchFamily="18" charset="0"/>
            <a:cs typeface="Times New Roman" panose="02020603050405020304" pitchFamily="18" charset="0"/>
          </a:endParaRPr>
        </a:p>
      </dgm:t>
    </dgm:pt>
    <dgm:pt modelId="{B34DB9C4-F46A-433B-A5A8-16C2DE4032E6}">
      <dgm:prSet phldrT="[Text]" custT="1"/>
      <dgm:spPr/>
      <dgm:t>
        <a:bodyPr/>
        <a:lstStyle/>
        <a:p>
          <a:pPr algn="l"/>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gian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hiện</a:t>
          </a:r>
          <a:endParaRPr lang="en-US" sz="2400" dirty="0">
            <a:latin typeface="Times New Roman" panose="02020603050405020304" pitchFamily="18" charset="0"/>
            <a:cs typeface="Times New Roman" panose="02020603050405020304" pitchFamily="18" charset="0"/>
          </a:endParaRPr>
        </a:p>
      </dgm:t>
    </dgm:pt>
    <dgm:pt modelId="{7A7D9D8E-AD0A-4B6D-9033-5A0C689693F3}" type="parTrans" cxnId="{D3C826AA-9063-4635-A2F8-84850EBF66A2}">
      <dgm:prSet/>
      <dgm:spPr/>
      <dgm:t>
        <a:bodyPr/>
        <a:lstStyle/>
        <a:p>
          <a:endParaRPr lang="en-US" sz="2400">
            <a:latin typeface="Times New Roman" panose="02020603050405020304" pitchFamily="18" charset="0"/>
            <a:cs typeface="Times New Roman" panose="02020603050405020304" pitchFamily="18" charset="0"/>
          </a:endParaRPr>
        </a:p>
      </dgm:t>
    </dgm:pt>
    <dgm:pt modelId="{C63CA12C-2ABD-4192-BDEE-EBF37E80B4B8}" type="sibTrans" cxnId="{D3C826AA-9063-4635-A2F8-84850EBF66A2}">
      <dgm:prSet/>
      <dgm:spPr/>
      <dgm:t>
        <a:bodyPr/>
        <a:lstStyle/>
        <a:p>
          <a:endParaRPr lang="en-US" sz="2400">
            <a:latin typeface="Times New Roman" panose="02020603050405020304" pitchFamily="18" charset="0"/>
            <a:cs typeface="Times New Roman" panose="02020603050405020304" pitchFamily="18" charset="0"/>
          </a:endParaRPr>
        </a:p>
      </dgm:t>
    </dgm:pt>
    <dgm:pt modelId="{19094A34-917E-4ECF-8EC8-8F2CE9F80DF9}" type="pres">
      <dgm:prSet presAssocID="{A1A63E3A-D929-4DF6-A175-65154B2C8AED}" presName="linear" presStyleCnt="0">
        <dgm:presLayoutVars>
          <dgm:dir/>
          <dgm:animLvl val="lvl"/>
          <dgm:resizeHandles val="exact"/>
        </dgm:presLayoutVars>
      </dgm:prSet>
      <dgm:spPr/>
    </dgm:pt>
    <dgm:pt modelId="{23BE487E-2528-45F9-88EE-51E7D3C8DC91}" type="pres">
      <dgm:prSet presAssocID="{B34DB9C4-F46A-433B-A5A8-16C2DE4032E6}" presName="parentLin" presStyleCnt="0"/>
      <dgm:spPr/>
    </dgm:pt>
    <dgm:pt modelId="{B8451F4E-B59B-4200-9D49-5A3331C5383C}" type="pres">
      <dgm:prSet presAssocID="{B34DB9C4-F46A-433B-A5A8-16C2DE4032E6}" presName="parentLeftMargin" presStyleLbl="node1" presStyleIdx="0" presStyleCnt="9"/>
      <dgm:spPr/>
    </dgm:pt>
    <dgm:pt modelId="{4F52A71A-2FE9-4B4C-A170-1974CEB2CD6A}" type="pres">
      <dgm:prSet presAssocID="{B34DB9C4-F46A-433B-A5A8-16C2DE4032E6}" presName="parentText" presStyleLbl="node1" presStyleIdx="0" presStyleCnt="9">
        <dgm:presLayoutVars>
          <dgm:chMax val="0"/>
          <dgm:bulletEnabled val="1"/>
        </dgm:presLayoutVars>
      </dgm:prSet>
      <dgm:spPr/>
    </dgm:pt>
    <dgm:pt modelId="{BA1F5B59-AFAC-4E9B-A0DA-C07C3BB370C4}" type="pres">
      <dgm:prSet presAssocID="{B34DB9C4-F46A-433B-A5A8-16C2DE4032E6}" presName="negativeSpace" presStyleCnt="0"/>
      <dgm:spPr/>
    </dgm:pt>
    <dgm:pt modelId="{044477DA-FAC5-4299-B2FF-B2A8C2EB9CFC}" type="pres">
      <dgm:prSet presAssocID="{B34DB9C4-F46A-433B-A5A8-16C2DE4032E6}" presName="childText" presStyleLbl="conFgAcc1" presStyleIdx="0" presStyleCnt="9">
        <dgm:presLayoutVars>
          <dgm:bulletEnabled val="1"/>
        </dgm:presLayoutVars>
      </dgm:prSet>
      <dgm:spPr/>
    </dgm:pt>
    <dgm:pt modelId="{2263D6DE-7623-4100-BDB6-280DB76E2C49}" type="pres">
      <dgm:prSet presAssocID="{C63CA12C-2ABD-4192-BDEE-EBF37E80B4B8}" presName="spaceBetweenRectangles" presStyleCnt="0"/>
      <dgm:spPr/>
    </dgm:pt>
    <dgm:pt modelId="{085F2E25-AB3A-4789-866D-24A138398ABA}" type="pres">
      <dgm:prSet presAssocID="{E352969A-EDDC-4EC6-91FE-D4A7297D151F}" presName="parentLin" presStyleCnt="0"/>
      <dgm:spPr/>
    </dgm:pt>
    <dgm:pt modelId="{A66F0225-EFF3-40DB-B305-A284162F514E}" type="pres">
      <dgm:prSet presAssocID="{E352969A-EDDC-4EC6-91FE-D4A7297D151F}" presName="parentLeftMargin" presStyleLbl="node1" presStyleIdx="0" presStyleCnt="9"/>
      <dgm:spPr/>
    </dgm:pt>
    <dgm:pt modelId="{BB2F8F83-1838-4344-B386-8855A5145ACF}" type="pres">
      <dgm:prSet presAssocID="{E352969A-EDDC-4EC6-91FE-D4A7297D151F}" presName="parentText" presStyleLbl="node1" presStyleIdx="1" presStyleCnt="9">
        <dgm:presLayoutVars>
          <dgm:chMax val="0"/>
          <dgm:bulletEnabled val="1"/>
        </dgm:presLayoutVars>
      </dgm:prSet>
      <dgm:spPr/>
    </dgm:pt>
    <dgm:pt modelId="{5E3386E6-7D7E-4596-9EE4-906153539143}" type="pres">
      <dgm:prSet presAssocID="{E352969A-EDDC-4EC6-91FE-D4A7297D151F}" presName="negativeSpace" presStyleCnt="0"/>
      <dgm:spPr/>
    </dgm:pt>
    <dgm:pt modelId="{7CAAD9BF-620A-4AD9-893C-7DCC6C1D3ECC}" type="pres">
      <dgm:prSet presAssocID="{E352969A-EDDC-4EC6-91FE-D4A7297D151F}" presName="childText" presStyleLbl="conFgAcc1" presStyleIdx="1" presStyleCnt="9">
        <dgm:presLayoutVars>
          <dgm:bulletEnabled val="1"/>
        </dgm:presLayoutVars>
      </dgm:prSet>
      <dgm:spPr/>
    </dgm:pt>
    <dgm:pt modelId="{465A44DE-7D71-4519-8595-28C193068093}" type="pres">
      <dgm:prSet presAssocID="{5A98D6F9-1EE4-411C-8FC0-24E9E86D8893}" presName="spaceBetweenRectangles" presStyleCnt="0"/>
      <dgm:spPr/>
    </dgm:pt>
    <dgm:pt modelId="{B51F6245-77A5-4139-B4D5-83A87C5CF392}" type="pres">
      <dgm:prSet presAssocID="{B9BD3C01-57EB-443A-A7DD-C6D43CDC5A44}" presName="parentLin" presStyleCnt="0"/>
      <dgm:spPr/>
    </dgm:pt>
    <dgm:pt modelId="{71B1E822-B05F-4180-B737-95D306FF6E78}" type="pres">
      <dgm:prSet presAssocID="{B9BD3C01-57EB-443A-A7DD-C6D43CDC5A44}" presName="parentLeftMargin" presStyleLbl="node1" presStyleIdx="1" presStyleCnt="9"/>
      <dgm:spPr/>
    </dgm:pt>
    <dgm:pt modelId="{0DBE63A7-CF1F-49F1-9934-BAD93F5F2D7E}" type="pres">
      <dgm:prSet presAssocID="{B9BD3C01-57EB-443A-A7DD-C6D43CDC5A44}" presName="parentText" presStyleLbl="node1" presStyleIdx="2" presStyleCnt="9">
        <dgm:presLayoutVars>
          <dgm:chMax val="0"/>
          <dgm:bulletEnabled val="1"/>
        </dgm:presLayoutVars>
      </dgm:prSet>
      <dgm:spPr/>
    </dgm:pt>
    <dgm:pt modelId="{4ACAD8FF-64EB-42EC-865F-65FCB1BCD1DA}" type="pres">
      <dgm:prSet presAssocID="{B9BD3C01-57EB-443A-A7DD-C6D43CDC5A44}" presName="negativeSpace" presStyleCnt="0"/>
      <dgm:spPr/>
    </dgm:pt>
    <dgm:pt modelId="{F20DA647-B283-4964-9E28-D2EB2BBC2FA1}" type="pres">
      <dgm:prSet presAssocID="{B9BD3C01-57EB-443A-A7DD-C6D43CDC5A44}" presName="childText" presStyleLbl="conFgAcc1" presStyleIdx="2" presStyleCnt="9">
        <dgm:presLayoutVars>
          <dgm:bulletEnabled val="1"/>
        </dgm:presLayoutVars>
      </dgm:prSet>
      <dgm:spPr/>
    </dgm:pt>
    <dgm:pt modelId="{EF88156B-13E7-4D9E-BF25-9065B3C310FF}" type="pres">
      <dgm:prSet presAssocID="{E6BE8D7E-5AF9-4260-A823-F5813AA191B8}" presName="spaceBetweenRectangles" presStyleCnt="0"/>
      <dgm:spPr/>
    </dgm:pt>
    <dgm:pt modelId="{756DC6CB-0B50-401D-8DC9-19152F933E5B}" type="pres">
      <dgm:prSet presAssocID="{F595EAA0-8667-4887-B471-CDA50E2A986B}" presName="parentLin" presStyleCnt="0"/>
      <dgm:spPr/>
    </dgm:pt>
    <dgm:pt modelId="{74F9046F-B3F0-4F48-8B1B-9871E29AAC24}" type="pres">
      <dgm:prSet presAssocID="{F595EAA0-8667-4887-B471-CDA50E2A986B}" presName="parentLeftMargin" presStyleLbl="node1" presStyleIdx="2" presStyleCnt="9"/>
      <dgm:spPr/>
    </dgm:pt>
    <dgm:pt modelId="{335D2F2E-C15D-4B1A-8F6E-DF7671D8FF86}" type="pres">
      <dgm:prSet presAssocID="{F595EAA0-8667-4887-B471-CDA50E2A986B}" presName="parentText" presStyleLbl="node1" presStyleIdx="3" presStyleCnt="9">
        <dgm:presLayoutVars>
          <dgm:chMax val="0"/>
          <dgm:bulletEnabled val="1"/>
        </dgm:presLayoutVars>
      </dgm:prSet>
      <dgm:spPr/>
    </dgm:pt>
    <dgm:pt modelId="{E8C92786-770B-4338-891D-6FCBF7C7DCD1}" type="pres">
      <dgm:prSet presAssocID="{F595EAA0-8667-4887-B471-CDA50E2A986B}" presName="negativeSpace" presStyleCnt="0"/>
      <dgm:spPr/>
    </dgm:pt>
    <dgm:pt modelId="{83B0C13C-25E6-463A-B4AD-211C878AF018}" type="pres">
      <dgm:prSet presAssocID="{F595EAA0-8667-4887-B471-CDA50E2A986B}" presName="childText" presStyleLbl="conFgAcc1" presStyleIdx="3" presStyleCnt="9">
        <dgm:presLayoutVars>
          <dgm:bulletEnabled val="1"/>
        </dgm:presLayoutVars>
      </dgm:prSet>
      <dgm:spPr/>
    </dgm:pt>
    <dgm:pt modelId="{49562B30-FDAD-40D6-9F05-1003DFF6371E}" type="pres">
      <dgm:prSet presAssocID="{60291822-C723-45F8-A666-E0C3DFE35662}" presName="spaceBetweenRectangles" presStyleCnt="0"/>
      <dgm:spPr/>
    </dgm:pt>
    <dgm:pt modelId="{5FD44F71-D150-4D3F-86BE-601AB974805E}" type="pres">
      <dgm:prSet presAssocID="{273EDF8D-8BA5-4E0A-8FAC-383D45F84520}" presName="parentLin" presStyleCnt="0"/>
      <dgm:spPr/>
    </dgm:pt>
    <dgm:pt modelId="{F95C8E3E-5800-4E06-830A-92D26AA7A882}" type="pres">
      <dgm:prSet presAssocID="{273EDF8D-8BA5-4E0A-8FAC-383D45F84520}" presName="parentLeftMargin" presStyleLbl="node1" presStyleIdx="3" presStyleCnt="9"/>
      <dgm:spPr/>
    </dgm:pt>
    <dgm:pt modelId="{D3A45391-5FE2-4098-AA62-2B12D12C771C}" type="pres">
      <dgm:prSet presAssocID="{273EDF8D-8BA5-4E0A-8FAC-383D45F84520}" presName="parentText" presStyleLbl="node1" presStyleIdx="4" presStyleCnt="9">
        <dgm:presLayoutVars>
          <dgm:chMax val="0"/>
          <dgm:bulletEnabled val="1"/>
        </dgm:presLayoutVars>
      </dgm:prSet>
      <dgm:spPr/>
    </dgm:pt>
    <dgm:pt modelId="{FBD787C4-35C9-41C0-B020-C04396314BF6}" type="pres">
      <dgm:prSet presAssocID="{273EDF8D-8BA5-4E0A-8FAC-383D45F84520}" presName="negativeSpace" presStyleCnt="0"/>
      <dgm:spPr/>
    </dgm:pt>
    <dgm:pt modelId="{5A386D58-1B15-4418-ABFF-39AEB4914023}" type="pres">
      <dgm:prSet presAssocID="{273EDF8D-8BA5-4E0A-8FAC-383D45F84520}" presName="childText" presStyleLbl="conFgAcc1" presStyleIdx="4" presStyleCnt="9">
        <dgm:presLayoutVars>
          <dgm:bulletEnabled val="1"/>
        </dgm:presLayoutVars>
      </dgm:prSet>
      <dgm:spPr/>
    </dgm:pt>
    <dgm:pt modelId="{889D12B8-4EB2-412E-B131-428CDF82F350}" type="pres">
      <dgm:prSet presAssocID="{A8992535-A4FC-43AB-AEBB-98D91C3AAAA3}" presName="spaceBetweenRectangles" presStyleCnt="0"/>
      <dgm:spPr/>
    </dgm:pt>
    <dgm:pt modelId="{22D16FCD-8BF2-4CE2-B61B-236E3B2212E8}" type="pres">
      <dgm:prSet presAssocID="{C4F441B8-3990-4376-930C-F6A923EC7565}" presName="parentLin" presStyleCnt="0"/>
      <dgm:spPr/>
    </dgm:pt>
    <dgm:pt modelId="{A2FAFE30-6508-49EB-B4BC-33EE90119434}" type="pres">
      <dgm:prSet presAssocID="{C4F441B8-3990-4376-930C-F6A923EC7565}" presName="parentLeftMargin" presStyleLbl="node1" presStyleIdx="4" presStyleCnt="9"/>
      <dgm:spPr/>
    </dgm:pt>
    <dgm:pt modelId="{EBA57829-4321-4EF3-95B0-4CC9D764B738}" type="pres">
      <dgm:prSet presAssocID="{C4F441B8-3990-4376-930C-F6A923EC7565}" presName="parentText" presStyleLbl="node1" presStyleIdx="5" presStyleCnt="9">
        <dgm:presLayoutVars>
          <dgm:chMax val="0"/>
          <dgm:bulletEnabled val="1"/>
        </dgm:presLayoutVars>
      </dgm:prSet>
      <dgm:spPr/>
    </dgm:pt>
    <dgm:pt modelId="{EE1A4442-2A3D-4897-A8C2-FA521E227D72}" type="pres">
      <dgm:prSet presAssocID="{C4F441B8-3990-4376-930C-F6A923EC7565}" presName="negativeSpace" presStyleCnt="0"/>
      <dgm:spPr/>
    </dgm:pt>
    <dgm:pt modelId="{92EBFDF3-EF7F-4FC0-A0B7-97C546B6BD94}" type="pres">
      <dgm:prSet presAssocID="{C4F441B8-3990-4376-930C-F6A923EC7565}" presName="childText" presStyleLbl="conFgAcc1" presStyleIdx="5" presStyleCnt="9">
        <dgm:presLayoutVars>
          <dgm:bulletEnabled val="1"/>
        </dgm:presLayoutVars>
      </dgm:prSet>
      <dgm:spPr/>
    </dgm:pt>
    <dgm:pt modelId="{57CC4257-D7FA-4C9E-A0F4-6BD2F78635EE}" type="pres">
      <dgm:prSet presAssocID="{801D987E-DE49-4B1E-BE31-1B0A7B12285D}" presName="spaceBetweenRectangles" presStyleCnt="0"/>
      <dgm:spPr/>
    </dgm:pt>
    <dgm:pt modelId="{48DFB6C0-7683-480B-A732-349D4A19EB9C}" type="pres">
      <dgm:prSet presAssocID="{6256418C-E2A2-45D5-99EF-264D65061523}" presName="parentLin" presStyleCnt="0"/>
      <dgm:spPr/>
    </dgm:pt>
    <dgm:pt modelId="{E459C8FE-D9FB-40B2-9079-E023B105DE46}" type="pres">
      <dgm:prSet presAssocID="{6256418C-E2A2-45D5-99EF-264D65061523}" presName="parentLeftMargin" presStyleLbl="node1" presStyleIdx="5" presStyleCnt="9"/>
      <dgm:spPr/>
    </dgm:pt>
    <dgm:pt modelId="{F06CC404-EB77-4DE2-8C1E-9B456928D3A4}" type="pres">
      <dgm:prSet presAssocID="{6256418C-E2A2-45D5-99EF-264D65061523}" presName="parentText" presStyleLbl="node1" presStyleIdx="6" presStyleCnt="9">
        <dgm:presLayoutVars>
          <dgm:chMax val="0"/>
          <dgm:bulletEnabled val="1"/>
        </dgm:presLayoutVars>
      </dgm:prSet>
      <dgm:spPr/>
    </dgm:pt>
    <dgm:pt modelId="{4AB1F241-BF5D-4C01-9405-F0D33FCA7A74}" type="pres">
      <dgm:prSet presAssocID="{6256418C-E2A2-45D5-99EF-264D65061523}" presName="negativeSpace" presStyleCnt="0"/>
      <dgm:spPr/>
    </dgm:pt>
    <dgm:pt modelId="{F8659099-6670-46C0-BC91-B0611A7CAC5D}" type="pres">
      <dgm:prSet presAssocID="{6256418C-E2A2-45D5-99EF-264D65061523}" presName="childText" presStyleLbl="conFgAcc1" presStyleIdx="6" presStyleCnt="9">
        <dgm:presLayoutVars>
          <dgm:bulletEnabled val="1"/>
        </dgm:presLayoutVars>
      </dgm:prSet>
      <dgm:spPr/>
    </dgm:pt>
    <dgm:pt modelId="{4DF9C5D7-DECC-4103-B081-34597A0E568A}" type="pres">
      <dgm:prSet presAssocID="{BD2AFF18-3EBC-456D-BD3C-AEBFEB7DCE03}" presName="spaceBetweenRectangles" presStyleCnt="0"/>
      <dgm:spPr/>
    </dgm:pt>
    <dgm:pt modelId="{3CADB403-5747-4119-87E5-B802868F52DD}" type="pres">
      <dgm:prSet presAssocID="{36255887-68F1-44F0-843E-69780CD35A5E}" presName="parentLin" presStyleCnt="0"/>
      <dgm:spPr/>
    </dgm:pt>
    <dgm:pt modelId="{4D8A288D-5B00-408B-A8B6-57888D732F9E}" type="pres">
      <dgm:prSet presAssocID="{36255887-68F1-44F0-843E-69780CD35A5E}" presName="parentLeftMargin" presStyleLbl="node1" presStyleIdx="6" presStyleCnt="9"/>
      <dgm:spPr/>
    </dgm:pt>
    <dgm:pt modelId="{D415D31A-EAAF-48DC-B107-187B4F835145}" type="pres">
      <dgm:prSet presAssocID="{36255887-68F1-44F0-843E-69780CD35A5E}" presName="parentText" presStyleLbl="node1" presStyleIdx="7" presStyleCnt="9">
        <dgm:presLayoutVars>
          <dgm:chMax val="0"/>
          <dgm:bulletEnabled val="1"/>
        </dgm:presLayoutVars>
      </dgm:prSet>
      <dgm:spPr/>
    </dgm:pt>
    <dgm:pt modelId="{42FC1037-846B-41D6-8FA8-36FB299B572A}" type="pres">
      <dgm:prSet presAssocID="{36255887-68F1-44F0-843E-69780CD35A5E}" presName="negativeSpace" presStyleCnt="0"/>
      <dgm:spPr/>
    </dgm:pt>
    <dgm:pt modelId="{981ADA39-3959-41BC-8278-5555B9E48A7B}" type="pres">
      <dgm:prSet presAssocID="{36255887-68F1-44F0-843E-69780CD35A5E}" presName="childText" presStyleLbl="conFgAcc1" presStyleIdx="7" presStyleCnt="9">
        <dgm:presLayoutVars>
          <dgm:bulletEnabled val="1"/>
        </dgm:presLayoutVars>
      </dgm:prSet>
      <dgm:spPr/>
    </dgm:pt>
    <dgm:pt modelId="{AA903F8E-D4AE-4169-B81C-0D3240A850FD}" type="pres">
      <dgm:prSet presAssocID="{4B005685-F6E5-45E2-8CA3-A6F5369F15BE}" presName="spaceBetweenRectangles" presStyleCnt="0"/>
      <dgm:spPr/>
    </dgm:pt>
    <dgm:pt modelId="{6ED71553-33FA-4EA5-A3EE-937DCAFC5CD9}" type="pres">
      <dgm:prSet presAssocID="{FAF2309C-15EE-4354-B8B3-E1AA37A53FAD}" presName="parentLin" presStyleCnt="0"/>
      <dgm:spPr/>
    </dgm:pt>
    <dgm:pt modelId="{2BD9EEA4-5164-490A-AFE4-DAAD6A667BC1}" type="pres">
      <dgm:prSet presAssocID="{FAF2309C-15EE-4354-B8B3-E1AA37A53FAD}" presName="parentLeftMargin" presStyleLbl="node1" presStyleIdx="7" presStyleCnt="9"/>
      <dgm:spPr/>
    </dgm:pt>
    <dgm:pt modelId="{EDA04E4A-3854-4605-BDE3-BC88B13712C6}" type="pres">
      <dgm:prSet presAssocID="{FAF2309C-15EE-4354-B8B3-E1AA37A53FAD}" presName="parentText" presStyleLbl="node1" presStyleIdx="8" presStyleCnt="9">
        <dgm:presLayoutVars>
          <dgm:chMax val="0"/>
          <dgm:bulletEnabled val="1"/>
        </dgm:presLayoutVars>
      </dgm:prSet>
      <dgm:spPr/>
    </dgm:pt>
    <dgm:pt modelId="{DC9FE10F-AB51-46A0-A295-2993F4678519}" type="pres">
      <dgm:prSet presAssocID="{FAF2309C-15EE-4354-B8B3-E1AA37A53FAD}" presName="negativeSpace" presStyleCnt="0"/>
      <dgm:spPr/>
    </dgm:pt>
    <dgm:pt modelId="{AEE9E1B9-C72E-4E12-BFE4-BCEFA986EA51}" type="pres">
      <dgm:prSet presAssocID="{FAF2309C-15EE-4354-B8B3-E1AA37A53FAD}" presName="childText" presStyleLbl="conFgAcc1" presStyleIdx="8" presStyleCnt="9">
        <dgm:presLayoutVars>
          <dgm:bulletEnabled val="1"/>
        </dgm:presLayoutVars>
      </dgm:prSet>
      <dgm:spPr/>
    </dgm:pt>
  </dgm:ptLst>
  <dgm:cxnLst>
    <dgm:cxn modelId="{89717000-E223-497D-BA18-48579256A91E}" type="presOf" srcId="{F595EAA0-8667-4887-B471-CDA50E2A986B}" destId="{335D2F2E-C15D-4B1A-8F6E-DF7671D8FF86}" srcOrd="1" destOrd="0" presId="urn:microsoft.com/office/officeart/2005/8/layout/list1"/>
    <dgm:cxn modelId="{058FF901-3B33-4CFF-B9E3-B9E8AB1E5851}" type="presOf" srcId="{E352969A-EDDC-4EC6-91FE-D4A7297D151F}" destId="{A66F0225-EFF3-40DB-B305-A284162F514E}" srcOrd="0" destOrd="0" presId="urn:microsoft.com/office/officeart/2005/8/layout/list1"/>
    <dgm:cxn modelId="{13E93104-B088-437F-AA91-31404024542E}" type="presOf" srcId="{C4F441B8-3990-4376-930C-F6A923EC7565}" destId="{EBA57829-4321-4EF3-95B0-4CC9D764B738}" srcOrd="1" destOrd="0" presId="urn:microsoft.com/office/officeart/2005/8/layout/list1"/>
    <dgm:cxn modelId="{225E0E1C-905D-414D-AAD2-473631906AAA}" type="presOf" srcId="{6256418C-E2A2-45D5-99EF-264D65061523}" destId="{F06CC404-EB77-4DE2-8C1E-9B456928D3A4}" srcOrd="1" destOrd="0" presId="urn:microsoft.com/office/officeart/2005/8/layout/list1"/>
    <dgm:cxn modelId="{E2F0151F-FFDC-4D59-9AC4-3ACC912E447B}" type="presOf" srcId="{273EDF8D-8BA5-4E0A-8FAC-383D45F84520}" destId="{D3A45391-5FE2-4098-AA62-2B12D12C771C}" srcOrd="1" destOrd="0" presId="urn:microsoft.com/office/officeart/2005/8/layout/list1"/>
    <dgm:cxn modelId="{96AD2E20-F290-45D3-85BC-0C228D1A335A}" srcId="{A1A63E3A-D929-4DF6-A175-65154B2C8AED}" destId="{36255887-68F1-44F0-843E-69780CD35A5E}" srcOrd="7" destOrd="0" parTransId="{F75887BD-AA7B-42BF-ADB9-FBBACC3277D3}" sibTransId="{4B005685-F6E5-45E2-8CA3-A6F5369F15BE}"/>
    <dgm:cxn modelId="{11AB0122-7985-4C79-9705-B7788815DD9D}" type="presOf" srcId="{273EDF8D-8BA5-4E0A-8FAC-383D45F84520}" destId="{F95C8E3E-5800-4E06-830A-92D26AA7A882}" srcOrd="0" destOrd="0" presId="urn:microsoft.com/office/officeart/2005/8/layout/list1"/>
    <dgm:cxn modelId="{F5FBD62B-D038-45DC-9956-3C1A50E7A4B0}" type="presOf" srcId="{6256418C-E2A2-45D5-99EF-264D65061523}" destId="{E459C8FE-D9FB-40B2-9079-E023B105DE46}" srcOrd="0" destOrd="0" presId="urn:microsoft.com/office/officeart/2005/8/layout/list1"/>
    <dgm:cxn modelId="{5526803D-5E3C-4129-BF02-E92EB4A90FF4}" type="presOf" srcId="{A1A63E3A-D929-4DF6-A175-65154B2C8AED}" destId="{19094A34-917E-4ECF-8EC8-8F2CE9F80DF9}" srcOrd="0" destOrd="0" presId="urn:microsoft.com/office/officeart/2005/8/layout/list1"/>
    <dgm:cxn modelId="{C267EE61-35E3-4663-A349-DF15D158CF00}" type="presOf" srcId="{B34DB9C4-F46A-433B-A5A8-16C2DE4032E6}" destId="{B8451F4E-B59B-4200-9D49-5A3331C5383C}" srcOrd="0" destOrd="0" presId="urn:microsoft.com/office/officeart/2005/8/layout/list1"/>
    <dgm:cxn modelId="{3FB78967-C8B0-4FB3-8AB9-CEFEF5280BB5}" srcId="{A1A63E3A-D929-4DF6-A175-65154B2C8AED}" destId="{B9BD3C01-57EB-443A-A7DD-C6D43CDC5A44}" srcOrd="2" destOrd="0" parTransId="{CE28189A-B8B8-4830-9ED6-447723A3E4F9}" sibTransId="{E6BE8D7E-5AF9-4260-A823-F5813AA191B8}"/>
    <dgm:cxn modelId="{9E51ED6A-E30F-4665-B26B-F0938F49165E}" srcId="{A1A63E3A-D929-4DF6-A175-65154B2C8AED}" destId="{273EDF8D-8BA5-4E0A-8FAC-383D45F84520}" srcOrd="4" destOrd="0" parTransId="{13426288-55DE-4AB7-A00C-CA2C88443787}" sibTransId="{A8992535-A4FC-43AB-AEBB-98D91C3AAAA3}"/>
    <dgm:cxn modelId="{E78B9F6C-24D6-43EF-BC4F-5EF6897C8230}" srcId="{A1A63E3A-D929-4DF6-A175-65154B2C8AED}" destId="{E352969A-EDDC-4EC6-91FE-D4A7297D151F}" srcOrd="1" destOrd="0" parTransId="{EC2DBFB9-7905-4D4A-916B-E168C6424185}" sibTransId="{5A98D6F9-1EE4-411C-8FC0-24E9E86D8893}"/>
    <dgm:cxn modelId="{6FF67451-7F6D-4F36-91CC-F9F92F8BA78E}" type="presOf" srcId="{FAF2309C-15EE-4354-B8B3-E1AA37A53FAD}" destId="{2BD9EEA4-5164-490A-AFE4-DAAD6A667BC1}" srcOrd="0" destOrd="0" presId="urn:microsoft.com/office/officeart/2005/8/layout/list1"/>
    <dgm:cxn modelId="{1D736576-DD4F-4820-9A2A-E06A761FEBF7}" type="presOf" srcId="{B34DB9C4-F46A-433B-A5A8-16C2DE4032E6}" destId="{4F52A71A-2FE9-4B4C-A170-1974CEB2CD6A}" srcOrd="1" destOrd="0" presId="urn:microsoft.com/office/officeart/2005/8/layout/list1"/>
    <dgm:cxn modelId="{4E4F137A-1F63-49EE-A380-111BFC0615A0}" type="presOf" srcId="{C4F441B8-3990-4376-930C-F6A923EC7565}" destId="{A2FAFE30-6508-49EB-B4BC-33EE90119434}" srcOrd="0" destOrd="0" presId="urn:microsoft.com/office/officeart/2005/8/layout/list1"/>
    <dgm:cxn modelId="{F482E77A-8702-420B-8B6E-8CF89942970A}" srcId="{A1A63E3A-D929-4DF6-A175-65154B2C8AED}" destId="{FAF2309C-15EE-4354-B8B3-E1AA37A53FAD}" srcOrd="8" destOrd="0" parTransId="{E498B928-5695-4C6A-9A1F-DD8392E218BF}" sibTransId="{D05DFEF5-EABA-4A53-907C-B0EB3625626D}"/>
    <dgm:cxn modelId="{2C1BD383-2D25-468A-8F1B-87876B39CF46}" type="presOf" srcId="{F595EAA0-8667-4887-B471-CDA50E2A986B}" destId="{74F9046F-B3F0-4F48-8B1B-9871E29AAC24}" srcOrd="0" destOrd="0" presId="urn:microsoft.com/office/officeart/2005/8/layout/list1"/>
    <dgm:cxn modelId="{4A1E1A8D-BE29-4BBF-A5CD-700128F2CFFD}" type="presOf" srcId="{36255887-68F1-44F0-843E-69780CD35A5E}" destId="{4D8A288D-5B00-408B-A8B6-57888D732F9E}" srcOrd="0" destOrd="0" presId="urn:microsoft.com/office/officeart/2005/8/layout/list1"/>
    <dgm:cxn modelId="{E6354A9D-3AFE-4F07-BB3E-2A28416C210A}" type="presOf" srcId="{FAF2309C-15EE-4354-B8B3-E1AA37A53FAD}" destId="{EDA04E4A-3854-4605-BDE3-BC88B13712C6}" srcOrd="1" destOrd="0" presId="urn:microsoft.com/office/officeart/2005/8/layout/list1"/>
    <dgm:cxn modelId="{D3C826AA-9063-4635-A2F8-84850EBF66A2}" srcId="{A1A63E3A-D929-4DF6-A175-65154B2C8AED}" destId="{B34DB9C4-F46A-433B-A5A8-16C2DE4032E6}" srcOrd="0" destOrd="0" parTransId="{7A7D9D8E-AD0A-4B6D-9033-5A0C689693F3}" sibTransId="{C63CA12C-2ABD-4192-BDEE-EBF37E80B4B8}"/>
    <dgm:cxn modelId="{9BC2DEB3-9CEC-40AC-8310-A9F327941446}" type="presOf" srcId="{B9BD3C01-57EB-443A-A7DD-C6D43CDC5A44}" destId="{71B1E822-B05F-4180-B737-95D306FF6E78}" srcOrd="0" destOrd="0" presId="urn:microsoft.com/office/officeart/2005/8/layout/list1"/>
    <dgm:cxn modelId="{E88585B9-4DA0-42D8-AA8D-57B870C43952}" type="presOf" srcId="{E352969A-EDDC-4EC6-91FE-D4A7297D151F}" destId="{BB2F8F83-1838-4344-B386-8855A5145ACF}" srcOrd="1" destOrd="0" presId="urn:microsoft.com/office/officeart/2005/8/layout/list1"/>
    <dgm:cxn modelId="{12614CCD-77B3-46B1-9AEF-CE4570F072AB}" srcId="{A1A63E3A-D929-4DF6-A175-65154B2C8AED}" destId="{F595EAA0-8667-4887-B471-CDA50E2A986B}" srcOrd="3" destOrd="0" parTransId="{EC30C6F3-1F68-45FF-BB47-11AA6F7AB1BE}" sibTransId="{60291822-C723-45F8-A666-E0C3DFE35662}"/>
    <dgm:cxn modelId="{551DD9D4-BE49-40E9-B62F-0E6D7AA8DCD9}" type="presOf" srcId="{36255887-68F1-44F0-843E-69780CD35A5E}" destId="{D415D31A-EAAF-48DC-B107-187B4F835145}" srcOrd="1" destOrd="0" presId="urn:microsoft.com/office/officeart/2005/8/layout/list1"/>
    <dgm:cxn modelId="{F0BDB0E4-B1FA-46F0-8142-0AC9BBB2D195}" srcId="{A1A63E3A-D929-4DF6-A175-65154B2C8AED}" destId="{C4F441B8-3990-4376-930C-F6A923EC7565}" srcOrd="5" destOrd="0" parTransId="{F571BE9C-A404-475C-A4BC-363BDF5EA038}" sibTransId="{801D987E-DE49-4B1E-BE31-1B0A7B12285D}"/>
    <dgm:cxn modelId="{444CCCE5-9370-4DEC-9C1B-604860DC9E06}" srcId="{A1A63E3A-D929-4DF6-A175-65154B2C8AED}" destId="{6256418C-E2A2-45D5-99EF-264D65061523}" srcOrd="6" destOrd="0" parTransId="{7E3A0B20-DAD9-4174-8EF7-65D3E1D85BA1}" sibTransId="{BD2AFF18-3EBC-456D-BD3C-AEBFEB7DCE03}"/>
    <dgm:cxn modelId="{8E67D3E6-C98B-4EBE-B396-5748BAE13C26}" type="presOf" srcId="{B9BD3C01-57EB-443A-A7DD-C6D43CDC5A44}" destId="{0DBE63A7-CF1F-49F1-9934-BAD93F5F2D7E}" srcOrd="1" destOrd="0" presId="urn:microsoft.com/office/officeart/2005/8/layout/list1"/>
    <dgm:cxn modelId="{92F10B73-008D-4839-B51E-3881718964DC}" type="presParOf" srcId="{19094A34-917E-4ECF-8EC8-8F2CE9F80DF9}" destId="{23BE487E-2528-45F9-88EE-51E7D3C8DC91}" srcOrd="0" destOrd="0" presId="urn:microsoft.com/office/officeart/2005/8/layout/list1"/>
    <dgm:cxn modelId="{2D6B460C-5D10-449D-AFF6-BAB4E22E7421}" type="presParOf" srcId="{23BE487E-2528-45F9-88EE-51E7D3C8DC91}" destId="{B8451F4E-B59B-4200-9D49-5A3331C5383C}" srcOrd="0" destOrd="0" presId="urn:microsoft.com/office/officeart/2005/8/layout/list1"/>
    <dgm:cxn modelId="{381B5D69-BABB-4D47-9049-15C471B214C5}" type="presParOf" srcId="{23BE487E-2528-45F9-88EE-51E7D3C8DC91}" destId="{4F52A71A-2FE9-4B4C-A170-1974CEB2CD6A}" srcOrd="1" destOrd="0" presId="urn:microsoft.com/office/officeart/2005/8/layout/list1"/>
    <dgm:cxn modelId="{06C0B247-B7D1-4B6D-A03E-19182B6A7033}" type="presParOf" srcId="{19094A34-917E-4ECF-8EC8-8F2CE9F80DF9}" destId="{BA1F5B59-AFAC-4E9B-A0DA-C07C3BB370C4}" srcOrd="1" destOrd="0" presId="urn:microsoft.com/office/officeart/2005/8/layout/list1"/>
    <dgm:cxn modelId="{37D549A7-B7EF-4FBE-8F9F-AE5DC60A5A3E}" type="presParOf" srcId="{19094A34-917E-4ECF-8EC8-8F2CE9F80DF9}" destId="{044477DA-FAC5-4299-B2FF-B2A8C2EB9CFC}" srcOrd="2" destOrd="0" presId="urn:microsoft.com/office/officeart/2005/8/layout/list1"/>
    <dgm:cxn modelId="{8D0BB496-2181-4D98-A08E-B704F2160E3A}" type="presParOf" srcId="{19094A34-917E-4ECF-8EC8-8F2CE9F80DF9}" destId="{2263D6DE-7623-4100-BDB6-280DB76E2C49}" srcOrd="3" destOrd="0" presId="urn:microsoft.com/office/officeart/2005/8/layout/list1"/>
    <dgm:cxn modelId="{8B586C13-78BA-4722-9A84-CDBAEDA0C89C}" type="presParOf" srcId="{19094A34-917E-4ECF-8EC8-8F2CE9F80DF9}" destId="{085F2E25-AB3A-4789-866D-24A138398ABA}" srcOrd="4" destOrd="0" presId="urn:microsoft.com/office/officeart/2005/8/layout/list1"/>
    <dgm:cxn modelId="{BDEC7804-1715-452D-BDB0-2CA237C81EFC}" type="presParOf" srcId="{085F2E25-AB3A-4789-866D-24A138398ABA}" destId="{A66F0225-EFF3-40DB-B305-A284162F514E}" srcOrd="0" destOrd="0" presId="urn:microsoft.com/office/officeart/2005/8/layout/list1"/>
    <dgm:cxn modelId="{504D2338-1DA8-423D-AEF2-A299E54BD846}" type="presParOf" srcId="{085F2E25-AB3A-4789-866D-24A138398ABA}" destId="{BB2F8F83-1838-4344-B386-8855A5145ACF}" srcOrd="1" destOrd="0" presId="urn:microsoft.com/office/officeart/2005/8/layout/list1"/>
    <dgm:cxn modelId="{610E3557-99FB-4B9E-AC6C-449DB0D8E719}" type="presParOf" srcId="{19094A34-917E-4ECF-8EC8-8F2CE9F80DF9}" destId="{5E3386E6-7D7E-4596-9EE4-906153539143}" srcOrd="5" destOrd="0" presId="urn:microsoft.com/office/officeart/2005/8/layout/list1"/>
    <dgm:cxn modelId="{4D2CD989-F649-463B-9A3F-BF26CA75DC57}" type="presParOf" srcId="{19094A34-917E-4ECF-8EC8-8F2CE9F80DF9}" destId="{7CAAD9BF-620A-4AD9-893C-7DCC6C1D3ECC}" srcOrd="6" destOrd="0" presId="urn:microsoft.com/office/officeart/2005/8/layout/list1"/>
    <dgm:cxn modelId="{185963A5-79E3-4BE5-9A49-1B22C5EC3F20}" type="presParOf" srcId="{19094A34-917E-4ECF-8EC8-8F2CE9F80DF9}" destId="{465A44DE-7D71-4519-8595-28C193068093}" srcOrd="7" destOrd="0" presId="urn:microsoft.com/office/officeart/2005/8/layout/list1"/>
    <dgm:cxn modelId="{DFC51A6D-4C1D-486E-BB1C-E9F5BF85ABD6}" type="presParOf" srcId="{19094A34-917E-4ECF-8EC8-8F2CE9F80DF9}" destId="{B51F6245-77A5-4139-B4D5-83A87C5CF392}" srcOrd="8" destOrd="0" presId="urn:microsoft.com/office/officeart/2005/8/layout/list1"/>
    <dgm:cxn modelId="{77964D72-2103-4FEB-86AE-2CBFC08FA1F0}" type="presParOf" srcId="{B51F6245-77A5-4139-B4D5-83A87C5CF392}" destId="{71B1E822-B05F-4180-B737-95D306FF6E78}" srcOrd="0" destOrd="0" presId="urn:microsoft.com/office/officeart/2005/8/layout/list1"/>
    <dgm:cxn modelId="{CE322BD0-C3EF-4F0F-961F-CD1787FFF4F4}" type="presParOf" srcId="{B51F6245-77A5-4139-B4D5-83A87C5CF392}" destId="{0DBE63A7-CF1F-49F1-9934-BAD93F5F2D7E}" srcOrd="1" destOrd="0" presId="urn:microsoft.com/office/officeart/2005/8/layout/list1"/>
    <dgm:cxn modelId="{D26205BB-4067-429C-B4B1-584EDE17DF1C}" type="presParOf" srcId="{19094A34-917E-4ECF-8EC8-8F2CE9F80DF9}" destId="{4ACAD8FF-64EB-42EC-865F-65FCB1BCD1DA}" srcOrd="9" destOrd="0" presId="urn:microsoft.com/office/officeart/2005/8/layout/list1"/>
    <dgm:cxn modelId="{6E46F334-1EB9-4935-A809-FCA14AAAE8B0}" type="presParOf" srcId="{19094A34-917E-4ECF-8EC8-8F2CE9F80DF9}" destId="{F20DA647-B283-4964-9E28-D2EB2BBC2FA1}" srcOrd="10" destOrd="0" presId="urn:microsoft.com/office/officeart/2005/8/layout/list1"/>
    <dgm:cxn modelId="{9E53CBF0-0185-456E-B76E-EA7FB66B58A2}" type="presParOf" srcId="{19094A34-917E-4ECF-8EC8-8F2CE9F80DF9}" destId="{EF88156B-13E7-4D9E-BF25-9065B3C310FF}" srcOrd="11" destOrd="0" presId="urn:microsoft.com/office/officeart/2005/8/layout/list1"/>
    <dgm:cxn modelId="{15B33D7A-1CCC-45F0-8169-669990A6CFA0}" type="presParOf" srcId="{19094A34-917E-4ECF-8EC8-8F2CE9F80DF9}" destId="{756DC6CB-0B50-401D-8DC9-19152F933E5B}" srcOrd="12" destOrd="0" presId="urn:microsoft.com/office/officeart/2005/8/layout/list1"/>
    <dgm:cxn modelId="{A6579867-2EEB-4D5E-B928-D4D4639E418A}" type="presParOf" srcId="{756DC6CB-0B50-401D-8DC9-19152F933E5B}" destId="{74F9046F-B3F0-4F48-8B1B-9871E29AAC24}" srcOrd="0" destOrd="0" presId="urn:microsoft.com/office/officeart/2005/8/layout/list1"/>
    <dgm:cxn modelId="{93D9007E-C214-4DD8-B84D-221388A41983}" type="presParOf" srcId="{756DC6CB-0B50-401D-8DC9-19152F933E5B}" destId="{335D2F2E-C15D-4B1A-8F6E-DF7671D8FF86}" srcOrd="1" destOrd="0" presId="urn:microsoft.com/office/officeart/2005/8/layout/list1"/>
    <dgm:cxn modelId="{5DF570CB-0B66-4473-832B-8E42F4972B74}" type="presParOf" srcId="{19094A34-917E-4ECF-8EC8-8F2CE9F80DF9}" destId="{E8C92786-770B-4338-891D-6FCBF7C7DCD1}" srcOrd="13" destOrd="0" presId="urn:microsoft.com/office/officeart/2005/8/layout/list1"/>
    <dgm:cxn modelId="{4B35F216-A0A0-4C8E-B693-9B8250AC1139}" type="presParOf" srcId="{19094A34-917E-4ECF-8EC8-8F2CE9F80DF9}" destId="{83B0C13C-25E6-463A-B4AD-211C878AF018}" srcOrd="14" destOrd="0" presId="urn:microsoft.com/office/officeart/2005/8/layout/list1"/>
    <dgm:cxn modelId="{7A7A8B5B-202B-447B-9C05-EA0224B68B32}" type="presParOf" srcId="{19094A34-917E-4ECF-8EC8-8F2CE9F80DF9}" destId="{49562B30-FDAD-40D6-9F05-1003DFF6371E}" srcOrd="15" destOrd="0" presId="urn:microsoft.com/office/officeart/2005/8/layout/list1"/>
    <dgm:cxn modelId="{FEFA258A-B4A5-4CC3-B4DA-0CA34264658D}" type="presParOf" srcId="{19094A34-917E-4ECF-8EC8-8F2CE9F80DF9}" destId="{5FD44F71-D150-4D3F-86BE-601AB974805E}" srcOrd="16" destOrd="0" presId="urn:microsoft.com/office/officeart/2005/8/layout/list1"/>
    <dgm:cxn modelId="{75518ADA-43EC-4289-A564-3D6FE32FF873}" type="presParOf" srcId="{5FD44F71-D150-4D3F-86BE-601AB974805E}" destId="{F95C8E3E-5800-4E06-830A-92D26AA7A882}" srcOrd="0" destOrd="0" presId="urn:microsoft.com/office/officeart/2005/8/layout/list1"/>
    <dgm:cxn modelId="{DF40D761-1A57-46E0-9BCE-DD8BCCAE8609}" type="presParOf" srcId="{5FD44F71-D150-4D3F-86BE-601AB974805E}" destId="{D3A45391-5FE2-4098-AA62-2B12D12C771C}" srcOrd="1" destOrd="0" presId="urn:microsoft.com/office/officeart/2005/8/layout/list1"/>
    <dgm:cxn modelId="{1740F175-CD68-4A8D-8744-BC3104411924}" type="presParOf" srcId="{19094A34-917E-4ECF-8EC8-8F2CE9F80DF9}" destId="{FBD787C4-35C9-41C0-B020-C04396314BF6}" srcOrd="17" destOrd="0" presId="urn:microsoft.com/office/officeart/2005/8/layout/list1"/>
    <dgm:cxn modelId="{59863F80-FD1F-40FE-A7BA-C125099CBA35}" type="presParOf" srcId="{19094A34-917E-4ECF-8EC8-8F2CE9F80DF9}" destId="{5A386D58-1B15-4418-ABFF-39AEB4914023}" srcOrd="18" destOrd="0" presId="urn:microsoft.com/office/officeart/2005/8/layout/list1"/>
    <dgm:cxn modelId="{7BB2EA5A-B534-44FA-A8F7-78511EBDE3A0}" type="presParOf" srcId="{19094A34-917E-4ECF-8EC8-8F2CE9F80DF9}" destId="{889D12B8-4EB2-412E-B131-428CDF82F350}" srcOrd="19" destOrd="0" presId="urn:microsoft.com/office/officeart/2005/8/layout/list1"/>
    <dgm:cxn modelId="{A541A89B-AFE1-4A2A-825D-B188691E0B00}" type="presParOf" srcId="{19094A34-917E-4ECF-8EC8-8F2CE9F80DF9}" destId="{22D16FCD-8BF2-4CE2-B61B-236E3B2212E8}" srcOrd="20" destOrd="0" presId="urn:microsoft.com/office/officeart/2005/8/layout/list1"/>
    <dgm:cxn modelId="{90D5FA1C-50DB-4CD1-8851-18578C381484}" type="presParOf" srcId="{22D16FCD-8BF2-4CE2-B61B-236E3B2212E8}" destId="{A2FAFE30-6508-49EB-B4BC-33EE90119434}" srcOrd="0" destOrd="0" presId="urn:microsoft.com/office/officeart/2005/8/layout/list1"/>
    <dgm:cxn modelId="{5A188A22-992C-4FFE-AF79-D184E83F6E3D}" type="presParOf" srcId="{22D16FCD-8BF2-4CE2-B61B-236E3B2212E8}" destId="{EBA57829-4321-4EF3-95B0-4CC9D764B738}" srcOrd="1" destOrd="0" presId="urn:microsoft.com/office/officeart/2005/8/layout/list1"/>
    <dgm:cxn modelId="{FFB8D3CD-3A75-4D5B-A9EC-F297A70F56B5}" type="presParOf" srcId="{19094A34-917E-4ECF-8EC8-8F2CE9F80DF9}" destId="{EE1A4442-2A3D-4897-A8C2-FA521E227D72}" srcOrd="21" destOrd="0" presId="urn:microsoft.com/office/officeart/2005/8/layout/list1"/>
    <dgm:cxn modelId="{B5C0C386-DA08-4BE4-B2B3-7376364C0AF5}" type="presParOf" srcId="{19094A34-917E-4ECF-8EC8-8F2CE9F80DF9}" destId="{92EBFDF3-EF7F-4FC0-A0B7-97C546B6BD94}" srcOrd="22" destOrd="0" presId="urn:microsoft.com/office/officeart/2005/8/layout/list1"/>
    <dgm:cxn modelId="{7BF1573E-8FA6-44CE-BD8C-131AC35B2D45}" type="presParOf" srcId="{19094A34-917E-4ECF-8EC8-8F2CE9F80DF9}" destId="{57CC4257-D7FA-4C9E-A0F4-6BD2F78635EE}" srcOrd="23" destOrd="0" presId="urn:microsoft.com/office/officeart/2005/8/layout/list1"/>
    <dgm:cxn modelId="{79C4C427-5347-4D50-86C4-9ADBD7D69C10}" type="presParOf" srcId="{19094A34-917E-4ECF-8EC8-8F2CE9F80DF9}" destId="{48DFB6C0-7683-480B-A732-349D4A19EB9C}" srcOrd="24" destOrd="0" presId="urn:microsoft.com/office/officeart/2005/8/layout/list1"/>
    <dgm:cxn modelId="{E41E3CD3-4C0C-4F40-97BC-D198F02F355E}" type="presParOf" srcId="{48DFB6C0-7683-480B-A732-349D4A19EB9C}" destId="{E459C8FE-D9FB-40B2-9079-E023B105DE46}" srcOrd="0" destOrd="0" presId="urn:microsoft.com/office/officeart/2005/8/layout/list1"/>
    <dgm:cxn modelId="{A8099433-ACCD-4659-A724-6F43F6665192}" type="presParOf" srcId="{48DFB6C0-7683-480B-A732-349D4A19EB9C}" destId="{F06CC404-EB77-4DE2-8C1E-9B456928D3A4}" srcOrd="1" destOrd="0" presId="urn:microsoft.com/office/officeart/2005/8/layout/list1"/>
    <dgm:cxn modelId="{CB473E27-8FFA-4707-B19C-760FDF8C104D}" type="presParOf" srcId="{19094A34-917E-4ECF-8EC8-8F2CE9F80DF9}" destId="{4AB1F241-BF5D-4C01-9405-F0D33FCA7A74}" srcOrd="25" destOrd="0" presId="urn:microsoft.com/office/officeart/2005/8/layout/list1"/>
    <dgm:cxn modelId="{28AE91E5-DB17-4F6E-B86E-665CE475D234}" type="presParOf" srcId="{19094A34-917E-4ECF-8EC8-8F2CE9F80DF9}" destId="{F8659099-6670-46C0-BC91-B0611A7CAC5D}" srcOrd="26" destOrd="0" presId="urn:microsoft.com/office/officeart/2005/8/layout/list1"/>
    <dgm:cxn modelId="{536CACD9-18E0-4662-86ED-D0F999708E6E}" type="presParOf" srcId="{19094A34-917E-4ECF-8EC8-8F2CE9F80DF9}" destId="{4DF9C5D7-DECC-4103-B081-34597A0E568A}" srcOrd="27" destOrd="0" presId="urn:microsoft.com/office/officeart/2005/8/layout/list1"/>
    <dgm:cxn modelId="{53238090-769F-45EB-9651-856E4B13C05B}" type="presParOf" srcId="{19094A34-917E-4ECF-8EC8-8F2CE9F80DF9}" destId="{3CADB403-5747-4119-87E5-B802868F52DD}" srcOrd="28" destOrd="0" presId="urn:microsoft.com/office/officeart/2005/8/layout/list1"/>
    <dgm:cxn modelId="{0AB2B982-F651-4BC6-9AB7-241CC702938B}" type="presParOf" srcId="{3CADB403-5747-4119-87E5-B802868F52DD}" destId="{4D8A288D-5B00-408B-A8B6-57888D732F9E}" srcOrd="0" destOrd="0" presId="urn:microsoft.com/office/officeart/2005/8/layout/list1"/>
    <dgm:cxn modelId="{6CA3C175-4CFD-4D86-BA8C-843C5AD54A28}" type="presParOf" srcId="{3CADB403-5747-4119-87E5-B802868F52DD}" destId="{D415D31A-EAAF-48DC-B107-187B4F835145}" srcOrd="1" destOrd="0" presId="urn:microsoft.com/office/officeart/2005/8/layout/list1"/>
    <dgm:cxn modelId="{88C5CF29-4DA3-49BE-A73E-9F9A35464BC3}" type="presParOf" srcId="{19094A34-917E-4ECF-8EC8-8F2CE9F80DF9}" destId="{42FC1037-846B-41D6-8FA8-36FB299B572A}" srcOrd="29" destOrd="0" presId="urn:microsoft.com/office/officeart/2005/8/layout/list1"/>
    <dgm:cxn modelId="{2B0361C0-26E3-4E3E-9133-68C3F2D05F50}" type="presParOf" srcId="{19094A34-917E-4ECF-8EC8-8F2CE9F80DF9}" destId="{981ADA39-3959-41BC-8278-5555B9E48A7B}" srcOrd="30" destOrd="0" presId="urn:microsoft.com/office/officeart/2005/8/layout/list1"/>
    <dgm:cxn modelId="{5E225D1B-75C9-4EFC-83D2-B84D12266B49}" type="presParOf" srcId="{19094A34-917E-4ECF-8EC8-8F2CE9F80DF9}" destId="{AA903F8E-D4AE-4169-B81C-0D3240A850FD}" srcOrd="31" destOrd="0" presId="urn:microsoft.com/office/officeart/2005/8/layout/list1"/>
    <dgm:cxn modelId="{AED839FF-8FD1-4B20-B308-6F0419BFEC1A}" type="presParOf" srcId="{19094A34-917E-4ECF-8EC8-8F2CE9F80DF9}" destId="{6ED71553-33FA-4EA5-A3EE-937DCAFC5CD9}" srcOrd="32" destOrd="0" presId="urn:microsoft.com/office/officeart/2005/8/layout/list1"/>
    <dgm:cxn modelId="{9D7B2B5B-E45D-48A0-A8C0-A78E15D11952}" type="presParOf" srcId="{6ED71553-33FA-4EA5-A3EE-937DCAFC5CD9}" destId="{2BD9EEA4-5164-490A-AFE4-DAAD6A667BC1}" srcOrd="0" destOrd="0" presId="urn:microsoft.com/office/officeart/2005/8/layout/list1"/>
    <dgm:cxn modelId="{7BBB47F7-BA9D-4642-9430-762B5B4EAEDF}" type="presParOf" srcId="{6ED71553-33FA-4EA5-A3EE-937DCAFC5CD9}" destId="{EDA04E4A-3854-4605-BDE3-BC88B13712C6}" srcOrd="1" destOrd="0" presId="urn:microsoft.com/office/officeart/2005/8/layout/list1"/>
    <dgm:cxn modelId="{8BC55F6F-B9B0-44A7-899D-0079F99F4266}" type="presParOf" srcId="{19094A34-917E-4ECF-8EC8-8F2CE9F80DF9}" destId="{DC9FE10F-AB51-46A0-A295-2993F4678519}" srcOrd="33" destOrd="0" presId="urn:microsoft.com/office/officeart/2005/8/layout/list1"/>
    <dgm:cxn modelId="{F1B8BC1D-7522-4A20-B11E-B724B2AED7F1}" type="presParOf" srcId="{19094A34-917E-4ECF-8EC8-8F2CE9F80DF9}" destId="{AEE9E1B9-C72E-4E12-BFE4-BCEFA986EA51}" srcOrd="34" destOrd="0" presId="urn:microsoft.com/office/officeart/2005/8/layout/list1"/>
  </dgm:cxnLst>
  <dgm:bg>
    <a:solidFill>
      <a:schemeClr val="bg1"/>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13A8AF-52DD-4FD1-BA4A-1E72E071DF77}" type="doc">
      <dgm:prSet loTypeId="urn:microsoft.com/office/officeart/2005/8/layout/list1" loCatId="list" qsTypeId="urn:microsoft.com/office/officeart/2005/8/quickstyle/3d3" qsCatId="3D" csTypeId="urn:microsoft.com/office/officeart/2005/8/colors/accent3_1" csCatId="accent3" phldr="1"/>
      <dgm:spPr/>
    </dgm:pt>
    <dgm:pt modelId="{3BB4A1D2-7D3E-4E61-ABEA-8AB7D196F36C}">
      <dgm:prSet phldrT="[Text]" custT="1"/>
      <dgm:spPr/>
      <dgm:t>
        <a:bodyPr/>
        <a:lstStyle/>
        <a:p>
          <a:pPr algn="l"/>
          <a:r>
            <a:rPr lang="en-GB" sz="2400" dirty="0">
              <a:latin typeface="Arial" panose="020B0604020202020204" pitchFamily="34" charset="0"/>
              <a:cs typeface="Arial" panose="020B0604020202020204" pitchFamily="34" charset="0"/>
            </a:rPr>
            <a:t>TÌM HIỂU THỰC TẾ</a:t>
          </a:r>
        </a:p>
      </dgm:t>
    </dgm:pt>
    <dgm:pt modelId="{36F636AD-413C-4AED-8ED4-3E43969004B7}" type="parTrans" cxnId="{1B9E247E-08A9-4A82-9B9F-5F61202B0863}">
      <dgm:prSet/>
      <dgm:spPr/>
      <dgm:t>
        <a:bodyPr/>
        <a:lstStyle/>
        <a:p>
          <a:pPr algn="l"/>
          <a:endParaRPr lang="en-GB" sz="2400"/>
        </a:p>
      </dgm:t>
    </dgm:pt>
    <dgm:pt modelId="{D8785A2F-5466-47E6-A065-EC3DC1493C9E}" type="sibTrans" cxnId="{1B9E247E-08A9-4A82-9B9F-5F61202B0863}">
      <dgm:prSet/>
      <dgm:spPr/>
      <dgm:t>
        <a:bodyPr/>
        <a:lstStyle/>
        <a:p>
          <a:pPr algn="l"/>
          <a:endParaRPr lang="en-GB" sz="2400"/>
        </a:p>
      </dgm:t>
    </dgm:pt>
    <dgm:pt modelId="{42C1D503-8DDD-4DD5-B4DE-204149FB2640}">
      <dgm:prSet phldrT="[Text]" custT="1"/>
      <dgm:spPr/>
      <dgm:t>
        <a:bodyPr/>
        <a:lstStyle/>
        <a:p>
          <a:pPr algn="l"/>
          <a:r>
            <a:rPr lang="en-GB" sz="2400" dirty="0">
              <a:latin typeface="Arial" panose="020B0604020202020204" pitchFamily="34" charset="0"/>
              <a:cs typeface="Arial" panose="020B0604020202020204" pitchFamily="34" charset="0"/>
            </a:rPr>
            <a:t>QUÁ TRÌNH THỰC TẬP</a:t>
          </a:r>
        </a:p>
      </dgm:t>
    </dgm:pt>
    <dgm:pt modelId="{95F44817-738B-4D17-9F8A-4B395BFF04CD}" type="parTrans" cxnId="{993403DD-FFC2-4331-9CB2-C48363D18A29}">
      <dgm:prSet/>
      <dgm:spPr/>
      <dgm:t>
        <a:bodyPr/>
        <a:lstStyle/>
        <a:p>
          <a:pPr algn="l"/>
          <a:endParaRPr lang="en-GB" sz="2400"/>
        </a:p>
      </dgm:t>
    </dgm:pt>
    <dgm:pt modelId="{C1838995-8D6D-4A5A-82B9-3BD83AF7FF7F}" type="sibTrans" cxnId="{993403DD-FFC2-4331-9CB2-C48363D18A29}">
      <dgm:prSet/>
      <dgm:spPr/>
      <dgm:t>
        <a:bodyPr/>
        <a:lstStyle/>
        <a:p>
          <a:pPr algn="l"/>
          <a:endParaRPr lang="en-GB" sz="2400"/>
        </a:p>
      </dgm:t>
    </dgm:pt>
    <dgm:pt modelId="{327E806B-78E3-480D-AEE3-C1B5C324432E}">
      <dgm:prSet phldrT="[Text]" custT="1"/>
      <dgm:spPr/>
      <dgm:t>
        <a:bodyPr/>
        <a:lstStyle/>
        <a:p>
          <a:pPr algn="l"/>
          <a:r>
            <a:rPr lang="en-GB" sz="2400" dirty="0">
              <a:latin typeface="Arial" panose="020B0604020202020204" pitchFamily="34" charset="0"/>
              <a:cs typeface="Arial" panose="020B0604020202020204" pitchFamily="34" charset="0"/>
            </a:rPr>
            <a:t>HOÀN THÀNH BÁO CÁO THỰC TẬP</a:t>
          </a:r>
        </a:p>
      </dgm:t>
    </dgm:pt>
    <dgm:pt modelId="{4E0DFEAB-8AA3-4164-8B8C-E3FEE41F8525}" type="parTrans" cxnId="{1B2A810F-A4E3-4414-B07B-9EC44F32141C}">
      <dgm:prSet/>
      <dgm:spPr/>
      <dgm:t>
        <a:bodyPr/>
        <a:lstStyle/>
        <a:p>
          <a:endParaRPr lang="en-US"/>
        </a:p>
      </dgm:t>
    </dgm:pt>
    <dgm:pt modelId="{08AB0BF2-C0E4-44B6-934B-4585A21DBDA8}" type="sibTrans" cxnId="{1B2A810F-A4E3-4414-B07B-9EC44F32141C}">
      <dgm:prSet/>
      <dgm:spPr/>
      <dgm:t>
        <a:bodyPr/>
        <a:lstStyle/>
        <a:p>
          <a:endParaRPr lang="en-US"/>
        </a:p>
      </dgm:t>
    </dgm:pt>
    <dgm:pt modelId="{CF5992D4-232C-43CA-AC6B-B54C2B667BBA}" type="pres">
      <dgm:prSet presAssocID="{9113A8AF-52DD-4FD1-BA4A-1E72E071DF77}" presName="linear" presStyleCnt="0">
        <dgm:presLayoutVars>
          <dgm:dir/>
          <dgm:animLvl val="lvl"/>
          <dgm:resizeHandles val="exact"/>
        </dgm:presLayoutVars>
      </dgm:prSet>
      <dgm:spPr/>
    </dgm:pt>
    <dgm:pt modelId="{9C872B4F-7F2D-4018-B162-3E152E894FA5}" type="pres">
      <dgm:prSet presAssocID="{3BB4A1D2-7D3E-4E61-ABEA-8AB7D196F36C}" presName="parentLin" presStyleCnt="0"/>
      <dgm:spPr/>
    </dgm:pt>
    <dgm:pt modelId="{1D4AB288-4A00-4D4C-A189-F8EA886E14A0}" type="pres">
      <dgm:prSet presAssocID="{3BB4A1D2-7D3E-4E61-ABEA-8AB7D196F36C}" presName="parentLeftMargin" presStyleLbl="node1" presStyleIdx="0" presStyleCnt="3"/>
      <dgm:spPr/>
    </dgm:pt>
    <dgm:pt modelId="{761F7148-F51A-4BB4-A667-32AA03556823}" type="pres">
      <dgm:prSet presAssocID="{3BB4A1D2-7D3E-4E61-ABEA-8AB7D196F36C}" presName="parentText" presStyleLbl="node1" presStyleIdx="0" presStyleCnt="3" custScaleX="126683">
        <dgm:presLayoutVars>
          <dgm:chMax val="0"/>
          <dgm:bulletEnabled val="1"/>
        </dgm:presLayoutVars>
      </dgm:prSet>
      <dgm:spPr/>
    </dgm:pt>
    <dgm:pt modelId="{0DBD617A-E6BF-4606-A1F7-D0C77D25355F}" type="pres">
      <dgm:prSet presAssocID="{3BB4A1D2-7D3E-4E61-ABEA-8AB7D196F36C}" presName="negativeSpace" presStyleCnt="0"/>
      <dgm:spPr/>
    </dgm:pt>
    <dgm:pt modelId="{EE806A0C-C6C7-4D69-A3DD-CB592D08B2FA}" type="pres">
      <dgm:prSet presAssocID="{3BB4A1D2-7D3E-4E61-ABEA-8AB7D196F36C}" presName="childText" presStyleLbl="conFgAcc1" presStyleIdx="0" presStyleCnt="3">
        <dgm:presLayoutVars>
          <dgm:bulletEnabled val="1"/>
        </dgm:presLayoutVars>
      </dgm:prSet>
      <dgm:spPr/>
    </dgm:pt>
    <dgm:pt modelId="{9CE2F3EF-ABF1-4CBE-8AD7-384C0535AC19}" type="pres">
      <dgm:prSet presAssocID="{D8785A2F-5466-47E6-A065-EC3DC1493C9E}" presName="spaceBetweenRectangles" presStyleCnt="0"/>
      <dgm:spPr/>
    </dgm:pt>
    <dgm:pt modelId="{1AC35C08-390E-41F4-8EF9-C7A72889EBD3}" type="pres">
      <dgm:prSet presAssocID="{42C1D503-8DDD-4DD5-B4DE-204149FB2640}" presName="parentLin" presStyleCnt="0"/>
      <dgm:spPr/>
    </dgm:pt>
    <dgm:pt modelId="{DC7B06AF-35E0-4D39-8E5F-CE8FE0E1D6C1}" type="pres">
      <dgm:prSet presAssocID="{42C1D503-8DDD-4DD5-B4DE-204149FB2640}" presName="parentLeftMargin" presStyleLbl="node1" presStyleIdx="0" presStyleCnt="3"/>
      <dgm:spPr/>
    </dgm:pt>
    <dgm:pt modelId="{0E499019-2053-4B1A-93BD-18112B5B767A}" type="pres">
      <dgm:prSet presAssocID="{42C1D503-8DDD-4DD5-B4DE-204149FB2640}" presName="parentText" presStyleLbl="node1" presStyleIdx="1" presStyleCnt="3" custScaleX="125521">
        <dgm:presLayoutVars>
          <dgm:chMax val="0"/>
          <dgm:bulletEnabled val="1"/>
        </dgm:presLayoutVars>
      </dgm:prSet>
      <dgm:spPr/>
    </dgm:pt>
    <dgm:pt modelId="{E4237A70-C209-4D63-9371-326D2817521C}" type="pres">
      <dgm:prSet presAssocID="{42C1D503-8DDD-4DD5-B4DE-204149FB2640}" presName="negativeSpace" presStyleCnt="0"/>
      <dgm:spPr/>
    </dgm:pt>
    <dgm:pt modelId="{FC31760E-F7B6-47FB-9DAF-D3F381D22BAF}" type="pres">
      <dgm:prSet presAssocID="{42C1D503-8DDD-4DD5-B4DE-204149FB2640}" presName="childText" presStyleLbl="conFgAcc1" presStyleIdx="1" presStyleCnt="3">
        <dgm:presLayoutVars>
          <dgm:bulletEnabled val="1"/>
        </dgm:presLayoutVars>
      </dgm:prSet>
      <dgm:spPr/>
    </dgm:pt>
    <dgm:pt modelId="{ECFAF722-C038-450A-9881-D64B7414EBD5}" type="pres">
      <dgm:prSet presAssocID="{C1838995-8D6D-4A5A-82B9-3BD83AF7FF7F}" presName="spaceBetweenRectangles" presStyleCnt="0"/>
      <dgm:spPr/>
    </dgm:pt>
    <dgm:pt modelId="{3046C168-8C3F-46FB-9C51-1F96196A6377}" type="pres">
      <dgm:prSet presAssocID="{327E806B-78E3-480D-AEE3-C1B5C324432E}" presName="parentLin" presStyleCnt="0"/>
      <dgm:spPr/>
    </dgm:pt>
    <dgm:pt modelId="{F7118E54-4B93-42D3-B3CE-875A3A025B16}" type="pres">
      <dgm:prSet presAssocID="{327E806B-78E3-480D-AEE3-C1B5C324432E}" presName="parentLeftMargin" presStyleLbl="node1" presStyleIdx="1" presStyleCnt="3"/>
      <dgm:spPr/>
    </dgm:pt>
    <dgm:pt modelId="{A0DB6128-FFC0-434D-A4E4-40FF0DCB06F2}" type="pres">
      <dgm:prSet presAssocID="{327E806B-78E3-480D-AEE3-C1B5C324432E}" presName="parentText" presStyleLbl="node1" presStyleIdx="2" presStyleCnt="3" custScaleX="127119">
        <dgm:presLayoutVars>
          <dgm:chMax val="0"/>
          <dgm:bulletEnabled val="1"/>
        </dgm:presLayoutVars>
      </dgm:prSet>
      <dgm:spPr/>
    </dgm:pt>
    <dgm:pt modelId="{DD9198A1-96D5-4D85-8323-C4F23E36959A}" type="pres">
      <dgm:prSet presAssocID="{327E806B-78E3-480D-AEE3-C1B5C324432E}" presName="negativeSpace" presStyleCnt="0"/>
      <dgm:spPr/>
    </dgm:pt>
    <dgm:pt modelId="{D428D85E-8C45-4768-8305-5BF07CC0C1B0}" type="pres">
      <dgm:prSet presAssocID="{327E806B-78E3-480D-AEE3-C1B5C324432E}" presName="childText" presStyleLbl="conFgAcc1" presStyleIdx="2" presStyleCnt="3">
        <dgm:presLayoutVars>
          <dgm:bulletEnabled val="1"/>
        </dgm:presLayoutVars>
      </dgm:prSet>
      <dgm:spPr/>
    </dgm:pt>
  </dgm:ptLst>
  <dgm:cxnLst>
    <dgm:cxn modelId="{1B2A810F-A4E3-4414-B07B-9EC44F32141C}" srcId="{9113A8AF-52DD-4FD1-BA4A-1E72E071DF77}" destId="{327E806B-78E3-480D-AEE3-C1B5C324432E}" srcOrd="2" destOrd="0" parTransId="{4E0DFEAB-8AA3-4164-8B8C-E3FEE41F8525}" sibTransId="{08AB0BF2-C0E4-44B6-934B-4585A21DBDA8}"/>
    <dgm:cxn modelId="{13978629-8C7D-4FBE-A63E-E301D985AD8B}" type="presOf" srcId="{327E806B-78E3-480D-AEE3-C1B5C324432E}" destId="{A0DB6128-FFC0-434D-A4E4-40FF0DCB06F2}" srcOrd="1" destOrd="0" presId="urn:microsoft.com/office/officeart/2005/8/layout/list1"/>
    <dgm:cxn modelId="{6F01F733-22DF-473E-9018-35909D29F3B2}" type="presOf" srcId="{327E806B-78E3-480D-AEE3-C1B5C324432E}" destId="{F7118E54-4B93-42D3-B3CE-875A3A025B16}" srcOrd="0" destOrd="0" presId="urn:microsoft.com/office/officeart/2005/8/layout/list1"/>
    <dgm:cxn modelId="{C71D985B-DCBE-4466-956B-263E675C4B99}" type="presOf" srcId="{42C1D503-8DDD-4DD5-B4DE-204149FB2640}" destId="{0E499019-2053-4B1A-93BD-18112B5B767A}" srcOrd="1" destOrd="0" presId="urn:microsoft.com/office/officeart/2005/8/layout/list1"/>
    <dgm:cxn modelId="{75375551-34B1-4575-B83F-4D723602EC66}" type="presOf" srcId="{3BB4A1D2-7D3E-4E61-ABEA-8AB7D196F36C}" destId="{761F7148-F51A-4BB4-A667-32AA03556823}" srcOrd="1" destOrd="0" presId="urn:microsoft.com/office/officeart/2005/8/layout/list1"/>
    <dgm:cxn modelId="{DCF95375-0E6A-4F34-AACF-0E45FAC575CC}" type="presOf" srcId="{9113A8AF-52DD-4FD1-BA4A-1E72E071DF77}" destId="{CF5992D4-232C-43CA-AC6B-B54C2B667BBA}" srcOrd="0" destOrd="0" presId="urn:microsoft.com/office/officeart/2005/8/layout/list1"/>
    <dgm:cxn modelId="{1B9E247E-08A9-4A82-9B9F-5F61202B0863}" srcId="{9113A8AF-52DD-4FD1-BA4A-1E72E071DF77}" destId="{3BB4A1D2-7D3E-4E61-ABEA-8AB7D196F36C}" srcOrd="0" destOrd="0" parTransId="{36F636AD-413C-4AED-8ED4-3E43969004B7}" sibTransId="{D8785A2F-5466-47E6-A065-EC3DC1493C9E}"/>
    <dgm:cxn modelId="{D19AF5BF-6BDA-49EE-885F-19F682ECE72F}" type="presOf" srcId="{3BB4A1D2-7D3E-4E61-ABEA-8AB7D196F36C}" destId="{1D4AB288-4A00-4D4C-A189-F8EA886E14A0}" srcOrd="0" destOrd="0" presId="urn:microsoft.com/office/officeart/2005/8/layout/list1"/>
    <dgm:cxn modelId="{F8297FCA-C3E7-4AA2-874D-140D27857985}" type="presOf" srcId="{42C1D503-8DDD-4DD5-B4DE-204149FB2640}" destId="{DC7B06AF-35E0-4D39-8E5F-CE8FE0E1D6C1}" srcOrd="0" destOrd="0" presId="urn:microsoft.com/office/officeart/2005/8/layout/list1"/>
    <dgm:cxn modelId="{993403DD-FFC2-4331-9CB2-C48363D18A29}" srcId="{9113A8AF-52DD-4FD1-BA4A-1E72E071DF77}" destId="{42C1D503-8DDD-4DD5-B4DE-204149FB2640}" srcOrd="1" destOrd="0" parTransId="{95F44817-738B-4D17-9F8A-4B395BFF04CD}" sibTransId="{C1838995-8D6D-4A5A-82B9-3BD83AF7FF7F}"/>
    <dgm:cxn modelId="{87C03C78-79A9-471C-8472-F7B6C3EA38A0}" type="presParOf" srcId="{CF5992D4-232C-43CA-AC6B-B54C2B667BBA}" destId="{9C872B4F-7F2D-4018-B162-3E152E894FA5}" srcOrd="0" destOrd="0" presId="urn:microsoft.com/office/officeart/2005/8/layout/list1"/>
    <dgm:cxn modelId="{1D560699-FA3C-4CAE-8A91-FCC993393EE6}" type="presParOf" srcId="{9C872B4F-7F2D-4018-B162-3E152E894FA5}" destId="{1D4AB288-4A00-4D4C-A189-F8EA886E14A0}" srcOrd="0" destOrd="0" presId="urn:microsoft.com/office/officeart/2005/8/layout/list1"/>
    <dgm:cxn modelId="{2C4813FA-E038-4FD4-9C0A-827AD4CB4667}" type="presParOf" srcId="{9C872B4F-7F2D-4018-B162-3E152E894FA5}" destId="{761F7148-F51A-4BB4-A667-32AA03556823}" srcOrd="1" destOrd="0" presId="urn:microsoft.com/office/officeart/2005/8/layout/list1"/>
    <dgm:cxn modelId="{FE1EA265-E394-4F52-9EC4-A2F5DCE3AE1D}" type="presParOf" srcId="{CF5992D4-232C-43CA-AC6B-B54C2B667BBA}" destId="{0DBD617A-E6BF-4606-A1F7-D0C77D25355F}" srcOrd="1" destOrd="0" presId="urn:microsoft.com/office/officeart/2005/8/layout/list1"/>
    <dgm:cxn modelId="{5107D1A7-CBA1-45A8-A5F5-A687C6604D30}" type="presParOf" srcId="{CF5992D4-232C-43CA-AC6B-B54C2B667BBA}" destId="{EE806A0C-C6C7-4D69-A3DD-CB592D08B2FA}" srcOrd="2" destOrd="0" presId="urn:microsoft.com/office/officeart/2005/8/layout/list1"/>
    <dgm:cxn modelId="{799072C2-3EEB-49BB-93E3-8E47C0F1AC60}" type="presParOf" srcId="{CF5992D4-232C-43CA-AC6B-B54C2B667BBA}" destId="{9CE2F3EF-ABF1-4CBE-8AD7-384C0535AC19}" srcOrd="3" destOrd="0" presId="urn:microsoft.com/office/officeart/2005/8/layout/list1"/>
    <dgm:cxn modelId="{B7C92F4E-50E6-49DE-BF57-720467C38977}" type="presParOf" srcId="{CF5992D4-232C-43CA-AC6B-B54C2B667BBA}" destId="{1AC35C08-390E-41F4-8EF9-C7A72889EBD3}" srcOrd="4" destOrd="0" presId="urn:microsoft.com/office/officeart/2005/8/layout/list1"/>
    <dgm:cxn modelId="{FE40C11D-EE3C-47C4-8491-5D2C7E94FE5B}" type="presParOf" srcId="{1AC35C08-390E-41F4-8EF9-C7A72889EBD3}" destId="{DC7B06AF-35E0-4D39-8E5F-CE8FE0E1D6C1}" srcOrd="0" destOrd="0" presId="urn:microsoft.com/office/officeart/2005/8/layout/list1"/>
    <dgm:cxn modelId="{0CDA5B98-F95D-485F-B57B-A277EDD74881}" type="presParOf" srcId="{1AC35C08-390E-41F4-8EF9-C7A72889EBD3}" destId="{0E499019-2053-4B1A-93BD-18112B5B767A}" srcOrd="1" destOrd="0" presId="urn:microsoft.com/office/officeart/2005/8/layout/list1"/>
    <dgm:cxn modelId="{3FB6A030-BFF0-43F4-BAFC-3DA97D41CF8B}" type="presParOf" srcId="{CF5992D4-232C-43CA-AC6B-B54C2B667BBA}" destId="{E4237A70-C209-4D63-9371-326D2817521C}" srcOrd="5" destOrd="0" presId="urn:microsoft.com/office/officeart/2005/8/layout/list1"/>
    <dgm:cxn modelId="{42D53DB7-A3DF-4956-A366-B95C3DB67F45}" type="presParOf" srcId="{CF5992D4-232C-43CA-AC6B-B54C2B667BBA}" destId="{FC31760E-F7B6-47FB-9DAF-D3F381D22BAF}" srcOrd="6" destOrd="0" presId="urn:microsoft.com/office/officeart/2005/8/layout/list1"/>
    <dgm:cxn modelId="{E9F8CFBA-B593-4C1D-A26D-CB451E042776}" type="presParOf" srcId="{CF5992D4-232C-43CA-AC6B-B54C2B667BBA}" destId="{ECFAF722-C038-450A-9881-D64B7414EBD5}" srcOrd="7" destOrd="0" presId="urn:microsoft.com/office/officeart/2005/8/layout/list1"/>
    <dgm:cxn modelId="{65236CD7-6700-4A60-A113-9CDCDC8A02E5}" type="presParOf" srcId="{CF5992D4-232C-43CA-AC6B-B54C2B667BBA}" destId="{3046C168-8C3F-46FB-9C51-1F96196A6377}" srcOrd="8" destOrd="0" presId="urn:microsoft.com/office/officeart/2005/8/layout/list1"/>
    <dgm:cxn modelId="{10588B49-6A9C-4B8A-A58F-C73A2EC4E73E}" type="presParOf" srcId="{3046C168-8C3F-46FB-9C51-1F96196A6377}" destId="{F7118E54-4B93-42D3-B3CE-875A3A025B16}" srcOrd="0" destOrd="0" presId="urn:microsoft.com/office/officeart/2005/8/layout/list1"/>
    <dgm:cxn modelId="{3BB35DF9-A976-43DB-9330-4CAC4A61E61B}" type="presParOf" srcId="{3046C168-8C3F-46FB-9C51-1F96196A6377}" destId="{A0DB6128-FFC0-434D-A4E4-40FF0DCB06F2}" srcOrd="1" destOrd="0" presId="urn:microsoft.com/office/officeart/2005/8/layout/list1"/>
    <dgm:cxn modelId="{158C3F3D-B261-4D07-A71E-CF28C3BC4D74}" type="presParOf" srcId="{CF5992D4-232C-43CA-AC6B-B54C2B667BBA}" destId="{DD9198A1-96D5-4D85-8323-C4F23E36959A}" srcOrd="9" destOrd="0" presId="urn:microsoft.com/office/officeart/2005/8/layout/list1"/>
    <dgm:cxn modelId="{1F67FAD5-60D2-4CD4-A9B8-A869363CF98B}" type="presParOf" srcId="{CF5992D4-232C-43CA-AC6B-B54C2B667BBA}" destId="{D428D85E-8C45-4768-8305-5BF07CC0C1B0}" srcOrd="10" destOrd="0" presId="urn:microsoft.com/office/officeart/2005/8/layout/list1"/>
  </dgm:cxnLst>
  <dgm:bg>
    <a:pattFill prst="pct10">
      <a:fgClr>
        <a:schemeClr val="bg1"/>
      </a:fgClr>
      <a:bgClr>
        <a:schemeClr val="bg1"/>
      </a:bgClr>
    </a:patt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D3740-E932-47FA-9A66-D83D39021A35}">
      <dsp:nvSpPr>
        <dsp:cNvPr id="0" name=""/>
        <dsp:cNvSpPr/>
      </dsp:nvSpPr>
      <dsp:spPr>
        <a:xfrm>
          <a:off x="0" y="178495"/>
          <a:ext cx="5486400" cy="5486400"/>
        </a:xfrm>
        <a:prstGeom prst="pie">
          <a:avLst>
            <a:gd name="adj1" fmla="val 5400000"/>
            <a:gd name="adj2" fmla="val 16200000"/>
          </a:avLst>
        </a:prstGeom>
        <a:blipFill>
          <a:blip xmlns:r="http://schemas.openxmlformats.org/officeDocument/2006/relationships" r:embed="rId1">
            <a:duotone>
              <a:schemeClr val="accent5">
                <a:hueOff val="0"/>
                <a:satOff val="0"/>
                <a:lumOff val="0"/>
                <a:alphaOff val="0"/>
                <a:tint val="30000"/>
                <a:satMod val="300000"/>
              </a:schemeClr>
              <a:schemeClr val="accent5">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D9ABEC9-BACC-48CE-9902-6C90F651B31A}">
      <dsp:nvSpPr>
        <dsp:cNvPr id="0" name=""/>
        <dsp:cNvSpPr/>
      </dsp:nvSpPr>
      <dsp:spPr>
        <a:xfrm>
          <a:off x="2743200" y="178495"/>
          <a:ext cx="6400799" cy="5486400"/>
        </a:xfrm>
        <a:prstGeom prst="rect">
          <a:avLst/>
        </a:prstGeom>
        <a:solidFill>
          <a:schemeClr val="lt1">
            <a:alpha val="90000"/>
            <a:hueOff val="0"/>
            <a:satOff val="0"/>
            <a:lumOff val="0"/>
            <a:alphaOff val="0"/>
          </a:schemeClr>
        </a:solidFill>
        <a:ln w="9525"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err="1">
              <a:latin typeface="Arial" pitchFamily="34" charset="0"/>
            </a:rPr>
            <a:t>Tìm</a:t>
          </a:r>
          <a:r>
            <a:rPr lang="en-US" sz="1800" kern="1200" dirty="0">
              <a:latin typeface="Arial" pitchFamily="34" charset="0"/>
            </a:rPr>
            <a:t> </a:t>
          </a:r>
          <a:r>
            <a:rPr lang="en-US" sz="1800" kern="1200" dirty="0" err="1">
              <a:latin typeface="Arial" pitchFamily="34" charset="0"/>
            </a:rPr>
            <a:t>hiểu</a:t>
          </a:r>
          <a:r>
            <a:rPr lang="en-US" sz="1800" kern="1200" dirty="0">
              <a:latin typeface="Arial" pitchFamily="34" charset="0"/>
            </a:rPr>
            <a:t> </a:t>
          </a:r>
          <a:r>
            <a:rPr lang="en-US" sz="1800" kern="1200" dirty="0" err="1">
              <a:latin typeface="Arial" pitchFamily="34" charset="0"/>
            </a:rPr>
            <a:t>tổ</a:t>
          </a:r>
          <a:r>
            <a:rPr lang="en-US" sz="1800" kern="1200" dirty="0">
              <a:latin typeface="Arial" pitchFamily="34" charset="0"/>
            </a:rPr>
            <a:t> </a:t>
          </a:r>
          <a:r>
            <a:rPr lang="en-US" sz="1800" kern="1200" dirty="0" err="1">
              <a:latin typeface="Arial" pitchFamily="34" charset="0"/>
            </a:rPr>
            <a:t>chức</a:t>
          </a:r>
          <a:r>
            <a:rPr lang="en-US" sz="1800" kern="1200" dirty="0">
              <a:latin typeface="Arial" pitchFamily="34" charset="0"/>
            </a:rPr>
            <a:t> </a:t>
          </a:r>
          <a:r>
            <a:rPr lang="en-US" sz="1800" kern="1200" dirty="0" err="1">
              <a:latin typeface="Arial" pitchFamily="34" charset="0"/>
            </a:rPr>
            <a:t>hoạt</a:t>
          </a:r>
          <a:r>
            <a:rPr lang="en-US" sz="1800" kern="1200" dirty="0">
              <a:latin typeface="Arial" pitchFamily="34" charset="0"/>
            </a:rPr>
            <a:t> </a:t>
          </a:r>
          <a:r>
            <a:rPr lang="en-US" sz="1800" kern="1200" dirty="0" err="1">
              <a:latin typeface="Arial" pitchFamily="34" charset="0"/>
            </a:rPr>
            <a:t>động</a:t>
          </a:r>
          <a:r>
            <a:rPr lang="en-US" sz="1800" kern="1200" dirty="0">
              <a:latin typeface="Arial" pitchFamily="34" charset="0"/>
            </a:rPr>
            <a:t> </a:t>
          </a:r>
          <a:r>
            <a:rPr lang="en-US" sz="1800" kern="1200" dirty="0" err="1">
              <a:latin typeface="Arial" pitchFamily="34" charset="0"/>
            </a:rPr>
            <a:t>của</a:t>
          </a:r>
          <a:r>
            <a:rPr lang="en-US" sz="1800" kern="1200" dirty="0">
              <a:latin typeface="Arial" pitchFamily="34" charset="0"/>
            </a:rPr>
            <a:t> </a:t>
          </a:r>
          <a:r>
            <a:rPr lang="en-US" sz="1800" kern="1200" dirty="0" err="1">
              <a:latin typeface="Arial" pitchFamily="34" charset="0"/>
            </a:rPr>
            <a:t>một</a:t>
          </a:r>
          <a:r>
            <a:rPr lang="en-US" sz="1800" kern="1200" dirty="0">
              <a:latin typeface="Arial" pitchFamily="34" charset="0"/>
            </a:rPr>
            <a:t> </a:t>
          </a:r>
          <a:r>
            <a:rPr lang="en-US" sz="1800" kern="1200" dirty="0" err="1">
              <a:latin typeface="Arial" pitchFamily="34" charset="0"/>
            </a:rPr>
            <a:t>doanh</a:t>
          </a:r>
          <a:r>
            <a:rPr lang="en-US" sz="1800" kern="1200" dirty="0">
              <a:latin typeface="Arial" pitchFamily="34" charset="0"/>
            </a:rPr>
            <a:t> </a:t>
          </a:r>
          <a:r>
            <a:rPr lang="en-US" sz="1800" kern="1200" dirty="0" err="1">
              <a:latin typeface="Arial" pitchFamily="34" charset="0"/>
            </a:rPr>
            <a:t>nghiệp</a:t>
          </a:r>
          <a:r>
            <a:rPr lang="en-US" sz="1800" kern="1200" dirty="0">
              <a:latin typeface="Arial" pitchFamily="34" charset="0"/>
            </a:rPr>
            <a:t>, </a:t>
          </a:r>
          <a:r>
            <a:rPr lang="en-US" sz="1800" kern="1200" dirty="0" err="1">
              <a:latin typeface="Arial" pitchFamily="34" charset="0"/>
            </a:rPr>
            <a:t>tổ</a:t>
          </a:r>
          <a:r>
            <a:rPr lang="en-US" sz="1800" kern="1200" dirty="0">
              <a:latin typeface="Arial" pitchFamily="34" charset="0"/>
            </a:rPr>
            <a:t> </a:t>
          </a:r>
          <a:r>
            <a:rPr lang="en-US" sz="1800" kern="1200" dirty="0" err="1">
              <a:latin typeface="Arial" pitchFamily="34" charset="0"/>
            </a:rPr>
            <a:t>chức</a:t>
          </a:r>
          <a:r>
            <a:rPr lang="en-US" sz="1800" kern="1200" dirty="0">
              <a:latin typeface="Arial" pitchFamily="34" charset="0"/>
            </a:rPr>
            <a:t> </a:t>
          </a:r>
          <a:r>
            <a:rPr lang="en-US" sz="1800" kern="1200" dirty="0" err="1">
              <a:latin typeface="Arial" pitchFamily="34" charset="0"/>
            </a:rPr>
            <a:t>quy</a:t>
          </a:r>
          <a:r>
            <a:rPr lang="en-US" sz="1800" kern="1200" dirty="0">
              <a:latin typeface="Arial" pitchFamily="34" charset="0"/>
            </a:rPr>
            <a:t> </a:t>
          </a:r>
          <a:r>
            <a:rPr lang="en-US" sz="1800" kern="1200" dirty="0" err="1">
              <a:latin typeface="Arial" pitchFamily="34" charset="0"/>
            </a:rPr>
            <a:t>trình</a:t>
          </a:r>
          <a:r>
            <a:rPr lang="en-US" sz="1800" kern="1200" dirty="0">
              <a:latin typeface="Arial" pitchFamily="34" charset="0"/>
            </a:rPr>
            <a:t> </a:t>
          </a:r>
          <a:r>
            <a:rPr lang="en-US" sz="1800" kern="1200" dirty="0" err="1">
              <a:latin typeface="Arial" pitchFamily="34" charset="0"/>
            </a:rPr>
            <a:t>sản</a:t>
          </a:r>
          <a:r>
            <a:rPr lang="en-US" sz="1800" kern="1200" dirty="0">
              <a:latin typeface="Arial" pitchFamily="34" charset="0"/>
            </a:rPr>
            <a:t> </a:t>
          </a:r>
          <a:r>
            <a:rPr lang="en-US" sz="1800" kern="1200" dirty="0" err="1">
              <a:latin typeface="Arial" pitchFamily="34" charset="0"/>
            </a:rPr>
            <a:t>xuất</a:t>
          </a:r>
          <a:r>
            <a:rPr lang="en-US" sz="1800" kern="1200" dirty="0">
              <a:latin typeface="Arial" pitchFamily="34" charset="0"/>
            </a:rPr>
            <a:t> </a:t>
          </a:r>
          <a:r>
            <a:rPr lang="en-US" sz="1800" kern="1200" dirty="0" err="1">
              <a:latin typeface="Arial" pitchFamily="34" charset="0"/>
            </a:rPr>
            <a:t>kinh</a:t>
          </a:r>
          <a:r>
            <a:rPr lang="en-US" sz="1800" kern="1200" dirty="0">
              <a:latin typeface="Arial" pitchFamily="34" charset="0"/>
            </a:rPr>
            <a:t> </a:t>
          </a:r>
          <a:r>
            <a:rPr lang="en-US" sz="1800" kern="1200" dirty="0" err="1">
              <a:latin typeface="Arial" pitchFamily="34" charset="0"/>
            </a:rPr>
            <a:t>doanh</a:t>
          </a:r>
          <a:r>
            <a:rPr lang="en-US" sz="1800" kern="1200" dirty="0">
              <a:latin typeface="Arial" pitchFamily="34" charset="0"/>
            </a:rPr>
            <a:t>, </a:t>
          </a:r>
          <a:r>
            <a:rPr lang="en-US" sz="1800" kern="1200" dirty="0" err="1">
              <a:latin typeface="Arial" pitchFamily="34" charset="0"/>
            </a:rPr>
            <a:t>tổ</a:t>
          </a:r>
          <a:r>
            <a:rPr lang="en-US" sz="1800" kern="1200" dirty="0">
              <a:latin typeface="Arial" pitchFamily="34" charset="0"/>
            </a:rPr>
            <a:t> </a:t>
          </a:r>
          <a:r>
            <a:rPr lang="en-US" sz="1800" kern="1200" dirty="0" err="1">
              <a:latin typeface="Arial" pitchFamily="34" charset="0"/>
            </a:rPr>
            <a:t>chức</a:t>
          </a:r>
          <a:r>
            <a:rPr lang="en-US" sz="1800" kern="1200" dirty="0">
              <a:latin typeface="Arial" pitchFamily="34" charset="0"/>
            </a:rPr>
            <a:t> </a:t>
          </a:r>
          <a:r>
            <a:rPr lang="en-US" sz="1800" kern="1200" dirty="0" err="1">
              <a:latin typeface="Arial" pitchFamily="34" charset="0"/>
            </a:rPr>
            <a:t>bộ</a:t>
          </a:r>
          <a:r>
            <a:rPr lang="en-US" sz="1800" kern="1200" dirty="0">
              <a:latin typeface="Arial" pitchFamily="34" charset="0"/>
            </a:rPr>
            <a:t> </a:t>
          </a:r>
          <a:r>
            <a:rPr lang="en-US" sz="1800" kern="1200" dirty="0" err="1">
              <a:latin typeface="Arial" pitchFamily="34" charset="0"/>
            </a:rPr>
            <a:t>máy</a:t>
          </a:r>
          <a:r>
            <a:rPr lang="en-US" sz="1800" kern="1200" dirty="0">
              <a:latin typeface="Arial" pitchFamily="34" charset="0"/>
            </a:rPr>
            <a:t> </a:t>
          </a:r>
          <a:r>
            <a:rPr lang="en-US" sz="1800" kern="1200" dirty="0" err="1">
              <a:latin typeface="Arial" pitchFamily="34" charset="0"/>
            </a:rPr>
            <a:t>kế</a:t>
          </a:r>
          <a:r>
            <a:rPr lang="en-US" sz="1800" kern="1200" dirty="0">
              <a:latin typeface="Arial" pitchFamily="34" charset="0"/>
            </a:rPr>
            <a:t> </a:t>
          </a:r>
          <a:r>
            <a:rPr lang="en-US" sz="1800" kern="1200" dirty="0" err="1">
              <a:latin typeface="Arial" pitchFamily="34" charset="0"/>
            </a:rPr>
            <a:t>toán</a:t>
          </a:r>
          <a:r>
            <a:rPr lang="en-US" sz="1800" kern="1200" dirty="0">
              <a:latin typeface="Arial" pitchFamily="34" charset="0"/>
            </a:rPr>
            <a:t> </a:t>
          </a:r>
          <a:r>
            <a:rPr lang="en-US" sz="1800" kern="1200" dirty="0" err="1">
              <a:latin typeface="Arial" pitchFamily="34" charset="0"/>
            </a:rPr>
            <a:t>trong</a:t>
          </a:r>
          <a:r>
            <a:rPr lang="en-US" sz="1800" kern="1200" dirty="0">
              <a:latin typeface="Arial" pitchFamily="34" charset="0"/>
            </a:rPr>
            <a:t> </a:t>
          </a:r>
          <a:r>
            <a:rPr lang="en-US" sz="1800" kern="1200" dirty="0" err="1">
              <a:latin typeface="Arial" pitchFamily="34" charset="0"/>
            </a:rPr>
            <a:t>thực</a:t>
          </a:r>
          <a:r>
            <a:rPr lang="en-US" sz="1800" kern="1200" dirty="0">
              <a:latin typeface="Arial" pitchFamily="34" charset="0"/>
            </a:rPr>
            <a:t> </a:t>
          </a:r>
          <a:r>
            <a:rPr lang="en-US" sz="1800" kern="1200" dirty="0" err="1">
              <a:latin typeface="Arial" pitchFamily="34" charset="0"/>
            </a:rPr>
            <a:t>tế</a:t>
          </a:r>
          <a:r>
            <a:rPr lang="en-US" sz="1800" kern="1200" dirty="0">
              <a:latin typeface="Arial" pitchFamily="34" charset="0"/>
            </a:rPr>
            <a:t> </a:t>
          </a:r>
          <a:r>
            <a:rPr lang="en-US" sz="1800" kern="1200" dirty="0" err="1">
              <a:latin typeface="Arial" pitchFamily="34" charset="0"/>
            </a:rPr>
            <a:t>tại</a:t>
          </a:r>
          <a:r>
            <a:rPr lang="en-US" sz="1800" kern="1200" dirty="0">
              <a:latin typeface="Arial" pitchFamily="34" charset="0"/>
            </a:rPr>
            <a:t> </a:t>
          </a:r>
          <a:r>
            <a:rPr lang="en-US" sz="1800" kern="1200" dirty="0" err="1">
              <a:latin typeface="Arial" pitchFamily="34" charset="0"/>
            </a:rPr>
            <a:t>một</a:t>
          </a:r>
          <a:r>
            <a:rPr lang="en-US" sz="1800" kern="1200" dirty="0">
              <a:latin typeface="Arial" pitchFamily="34" charset="0"/>
            </a:rPr>
            <a:t> </a:t>
          </a:r>
          <a:r>
            <a:rPr lang="en-US" sz="1800" kern="1200" dirty="0" err="1">
              <a:latin typeface="Arial" pitchFamily="34" charset="0"/>
            </a:rPr>
            <a:t>doanh</a:t>
          </a:r>
          <a:r>
            <a:rPr lang="en-US" sz="1800" kern="1200" dirty="0">
              <a:latin typeface="Arial" pitchFamily="34" charset="0"/>
            </a:rPr>
            <a:t> </a:t>
          </a:r>
          <a:r>
            <a:rPr lang="en-US" sz="1800" kern="1200" dirty="0" err="1">
              <a:latin typeface="Arial" pitchFamily="34" charset="0"/>
            </a:rPr>
            <a:t>nghiệp</a:t>
          </a:r>
          <a:r>
            <a:rPr lang="en-US" sz="1800" kern="1200" dirty="0">
              <a:latin typeface="Arial" pitchFamily="34" charset="0"/>
            </a:rPr>
            <a:t>.</a:t>
          </a:r>
        </a:p>
      </dsp:txBody>
      <dsp:txXfrm>
        <a:off x="2743200" y="178495"/>
        <a:ext cx="6400799" cy="877824"/>
      </dsp:txXfrm>
    </dsp:sp>
    <dsp:sp modelId="{5BE6842F-E095-40EB-B613-4240B9203354}">
      <dsp:nvSpPr>
        <dsp:cNvPr id="0" name=""/>
        <dsp:cNvSpPr/>
      </dsp:nvSpPr>
      <dsp:spPr>
        <a:xfrm>
          <a:off x="576072" y="1056319"/>
          <a:ext cx="4334256" cy="4334256"/>
        </a:xfrm>
        <a:prstGeom prst="pie">
          <a:avLst>
            <a:gd name="adj1" fmla="val 5400000"/>
            <a:gd name="adj2" fmla="val 16200000"/>
          </a:avLst>
        </a:prstGeom>
        <a:blipFill>
          <a:blip xmlns:r="http://schemas.openxmlformats.org/officeDocument/2006/relationships" r:embed="rId1">
            <a:duotone>
              <a:schemeClr val="accent5">
                <a:hueOff val="-5330780"/>
                <a:satOff val="3030"/>
                <a:lumOff val="-2500"/>
                <a:alphaOff val="0"/>
                <a:tint val="30000"/>
                <a:satMod val="300000"/>
              </a:schemeClr>
              <a:schemeClr val="accent5">
                <a:hueOff val="-5330780"/>
                <a:satOff val="3030"/>
                <a:lumOff val="-250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FB0B006-A4B3-4EE2-AB81-7FDB71B47AAA}">
      <dsp:nvSpPr>
        <dsp:cNvPr id="0" name=""/>
        <dsp:cNvSpPr/>
      </dsp:nvSpPr>
      <dsp:spPr>
        <a:xfrm>
          <a:off x="2743200" y="1056319"/>
          <a:ext cx="6400799" cy="4334256"/>
        </a:xfrm>
        <a:prstGeom prst="rect">
          <a:avLst/>
        </a:prstGeom>
        <a:solidFill>
          <a:schemeClr val="lt1">
            <a:alpha val="90000"/>
            <a:hueOff val="0"/>
            <a:satOff val="0"/>
            <a:lumOff val="0"/>
            <a:alphaOff val="0"/>
          </a:schemeClr>
        </a:solidFill>
        <a:ln w="9525" cap="flat" cmpd="sng" algn="ctr">
          <a:solidFill>
            <a:schemeClr val="accent5">
              <a:hueOff val="-5330780"/>
              <a:satOff val="3030"/>
              <a:lumOff val="-25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kern="1200" dirty="0" err="1">
              <a:latin typeface="Arial" pitchFamily="34" charset="0"/>
            </a:rPr>
            <a:t>Trình</a:t>
          </a:r>
          <a:r>
            <a:rPr lang="en-US" sz="1800" kern="1200" dirty="0">
              <a:latin typeface="Arial" pitchFamily="34" charset="0"/>
            </a:rPr>
            <a:t> </a:t>
          </a:r>
          <a:r>
            <a:rPr lang="en-US" sz="1800" kern="1200" dirty="0" err="1">
              <a:latin typeface="Arial" pitchFamily="34" charset="0"/>
            </a:rPr>
            <a:t>bày</a:t>
          </a:r>
          <a:r>
            <a:rPr lang="en-US" sz="1800" kern="1200" dirty="0">
              <a:latin typeface="Arial" pitchFamily="34" charset="0"/>
            </a:rPr>
            <a:t> </a:t>
          </a:r>
          <a:r>
            <a:rPr lang="en-US" sz="1800" kern="1200" dirty="0" err="1">
              <a:latin typeface="Arial" pitchFamily="34" charset="0"/>
            </a:rPr>
            <a:t>một</a:t>
          </a:r>
          <a:r>
            <a:rPr lang="en-US" sz="1800" kern="1200" dirty="0">
              <a:latin typeface="Arial" pitchFamily="34" charset="0"/>
            </a:rPr>
            <a:t> </a:t>
          </a:r>
          <a:r>
            <a:rPr lang="en-US" sz="1800" kern="1200" dirty="0" err="1">
              <a:latin typeface="Arial" pitchFamily="34" charset="0"/>
            </a:rPr>
            <a:t>cách</a:t>
          </a:r>
          <a:r>
            <a:rPr lang="en-US" sz="1800" kern="1200" dirty="0">
              <a:latin typeface="Arial" pitchFamily="34" charset="0"/>
            </a:rPr>
            <a:t> </a:t>
          </a:r>
          <a:r>
            <a:rPr lang="en-US" sz="1800" kern="1200" dirty="0" err="1">
              <a:latin typeface="Arial" pitchFamily="34" charset="0"/>
            </a:rPr>
            <a:t>có</a:t>
          </a:r>
          <a:r>
            <a:rPr lang="en-US" sz="1800" kern="1200" dirty="0">
              <a:latin typeface="Arial" pitchFamily="34" charset="0"/>
            </a:rPr>
            <a:t> </a:t>
          </a:r>
          <a:r>
            <a:rPr lang="en-US" sz="1800" kern="1200" dirty="0" err="1">
              <a:latin typeface="Arial" pitchFamily="34" charset="0"/>
            </a:rPr>
            <a:t>hệ</a:t>
          </a:r>
          <a:r>
            <a:rPr lang="en-US" sz="1800" kern="1200" dirty="0">
              <a:latin typeface="Arial" pitchFamily="34" charset="0"/>
            </a:rPr>
            <a:t> </a:t>
          </a:r>
          <a:r>
            <a:rPr lang="en-US" sz="1800" kern="1200" dirty="0" err="1">
              <a:latin typeface="Arial" pitchFamily="34" charset="0"/>
            </a:rPr>
            <a:t>thống</a:t>
          </a:r>
          <a:r>
            <a:rPr lang="en-US" sz="1800" kern="1200" dirty="0">
              <a:latin typeface="Arial" pitchFamily="34" charset="0"/>
            </a:rPr>
            <a:t> </a:t>
          </a:r>
          <a:r>
            <a:rPr lang="en-US" sz="1800" kern="1200" dirty="0" err="1">
              <a:latin typeface="Arial" pitchFamily="34" charset="0"/>
            </a:rPr>
            <a:t>về</a:t>
          </a:r>
          <a:r>
            <a:rPr lang="en-US" sz="1800" kern="1200" dirty="0">
              <a:latin typeface="Arial" pitchFamily="34" charset="0"/>
            </a:rPr>
            <a:t> </a:t>
          </a:r>
          <a:r>
            <a:rPr lang="en-US" sz="1800" kern="1200" dirty="0" err="1">
              <a:latin typeface="Arial" pitchFamily="34" charset="0"/>
            </a:rPr>
            <a:t>những</a:t>
          </a:r>
          <a:r>
            <a:rPr lang="en-US" sz="1800" kern="1200" dirty="0">
              <a:latin typeface="Arial" pitchFamily="34" charset="0"/>
            </a:rPr>
            <a:t> </a:t>
          </a:r>
          <a:r>
            <a:rPr lang="en-US" sz="1800" kern="1200" dirty="0" err="1">
              <a:latin typeface="Arial" pitchFamily="34" charset="0"/>
            </a:rPr>
            <a:t>khái</a:t>
          </a:r>
          <a:r>
            <a:rPr lang="en-US" sz="1800" kern="1200" dirty="0">
              <a:latin typeface="Arial" pitchFamily="34" charset="0"/>
            </a:rPr>
            <a:t> </a:t>
          </a:r>
          <a:r>
            <a:rPr lang="en-US" sz="1800" kern="1200" dirty="0" err="1">
              <a:latin typeface="Arial" pitchFamily="34" charset="0"/>
            </a:rPr>
            <a:t>niệm</a:t>
          </a:r>
          <a:r>
            <a:rPr lang="en-US" sz="1800" kern="1200" dirty="0">
              <a:latin typeface="Arial" pitchFamily="34" charset="0"/>
            </a:rPr>
            <a:t>, </a:t>
          </a:r>
          <a:r>
            <a:rPr lang="en-US" sz="1800" kern="1200" dirty="0" err="1">
              <a:latin typeface="Arial" pitchFamily="34" charset="0"/>
            </a:rPr>
            <a:t>nguyên</a:t>
          </a:r>
          <a:r>
            <a:rPr lang="en-US" sz="1800" kern="1200" dirty="0">
              <a:latin typeface="Arial" pitchFamily="34" charset="0"/>
            </a:rPr>
            <a:t> </a:t>
          </a:r>
          <a:r>
            <a:rPr lang="en-US" sz="1800" kern="1200" dirty="0" err="1">
              <a:latin typeface="Arial" pitchFamily="34" charset="0"/>
            </a:rPr>
            <a:t>tắc</a:t>
          </a:r>
          <a:r>
            <a:rPr lang="en-US" sz="1800" kern="1200" dirty="0">
              <a:latin typeface="Arial" pitchFamily="34" charset="0"/>
            </a:rPr>
            <a:t> </a:t>
          </a:r>
          <a:r>
            <a:rPr lang="en-US" sz="1800" kern="1200" dirty="0" err="1">
              <a:latin typeface="Arial" pitchFamily="34" charset="0"/>
            </a:rPr>
            <a:t>và</a:t>
          </a:r>
          <a:r>
            <a:rPr lang="en-US" sz="1800" kern="1200" dirty="0">
              <a:latin typeface="Arial" pitchFamily="34" charset="0"/>
            </a:rPr>
            <a:t> </a:t>
          </a:r>
          <a:r>
            <a:rPr lang="en-US" sz="1800" kern="1200" dirty="0" err="1">
              <a:latin typeface="Arial" pitchFamily="34" charset="0"/>
            </a:rPr>
            <a:t>quy</a:t>
          </a:r>
          <a:r>
            <a:rPr lang="en-US" sz="1800" kern="1200" dirty="0">
              <a:latin typeface="Arial" pitchFamily="34" charset="0"/>
            </a:rPr>
            <a:t> </a:t>
          </a:r>
          <a:r>
            <a:rPr lang="en-US" sz="1800" kern="1200" dirty="0" err="1">
              <a:latin typeface="Arial" pitchFamily="34" charset="0"/>
            </a:rPr>
            <a:t>định</a:t>
          </a:r>
          <a:r>
            <a:rPr lang="en-US" sz="1800" kern="1200" dirty="0">
              <a:latin typeface="Arial" pitchFamily="34" charset="0"/>
            </a:rPr>
            <a:t> </a:t>
          </a:r>
          <a:r>
            <a:rPr lang="en-US" sz="1800" kern="1200" dirty="0" err="1">
              <a:latin typeface="Arial" pitchFamily="34" charset="0"/>
            </a:rPr>
            <a:t>kế</a:t>
          </a:r>
          <a:r>
            <a:rPr lang="en-US" sz="1800" kern="1200" dirty="0">
              <a:latin typeface="Arial" pitchFamily="34" charset="0"/>
            </a:rPr>
            <a:t> </a:t>
          </a:r>
          <a:r>
            <a:rPr lang="en-US" sz="1800" kern="1200" dirty="0" err="1">
              <a:latin typeface="Arial" pitchFamily="34" charset="0"/>
            </a:rPr>
            <a:t>toán</a:t>
          </a:r>
          <a:r>
            <a:rPr lang="en-US" sz="1800" kern="1200" dirty="0">
              <a:latin typeface="Arial" pitchFamily="34" charset="0"/>
            </a:rPr>
            <a:t> </a:t>
          </a:r>
          <a:r>
            <a:rPr lang="en-US" sz="1800" kern="1200" dirty="0" err="1">
              <a:latin typeface="Arial" pitchFamily="34" charset="0"/>
            </a:rPr>
            <a:t>đối</a:t>
          </a:r>
          <a:r>
            <a:rPr lang="en-US" sz="1800" kern="1200" dirty="0">
              <a:latin typeface="Arial" pitchFamily="34" charset="0"/>
            </a:rPr>
            <a:t> </a:t>
          </a:r>
          <a:r>
            <a:rPr lang="en-US" sz="1800" kern="1200" dirty="0" err="1">
              <a:latin typeface="Arial" pitchFamily="34" charset="0"/>
            </a:rPr>
            <a:t>với</a:t>
          </a:r>
          <a:r>
            <a:rPr lang="en-US" sz="1800" kern="1200" dirty="0">
              <a:latin typeface="Arial" pitchFamily="34" charset="0"/>
            </a:rPr>
            <a:t> </a:t>
          </a:r>
          <a:r>
            <a:rPr lang="en-US" sz="1800" kern="1200" dirty="0" err="1">
              <a:latin typeface="Arial" pitchFamily="34" charset="0"/>
            </a:rPr>
            <a:t>một</a:t>
          </a:r>
          <a:r>
            <a:rPr lang="en-US" sz="1800" kern="1200" dirty="0">
              <a:latin typeface="Arial" pitchFamily="34" charset="0"/>
            </a:rPr>
            <a:t> </a:t>
          </a:r>
          <a:r>
            <a:rPr lang="en-US" sz="1800" kern="1200" dirty="0" err="1">
              <a:latin typeface="Arial" pitchFamily="34" charset="0"/>
            </a:rPr>
            <a:t>phần</a:t>
          </a:r>
          <a:r>
            <a:rPr lang="en-US" sz="1800" kern="1200" dirty="0">
              <a:latin typeface="Arial" pitchFamily="34" charset="0"/>
            </a:rPr>
            <a:t> </a:t>
          </a:r>
          <a:r>
            <a:rPr lang="en-US" sz="1800" kern="1200" dirty="0" err="1">
              <a:latin typeface="Arial" pitchFamily="34" charset="0"/>
            </a:rPr>
            <a:t>hành</a:t>
          </a:r>
          <a:r>
            <a:rPr lang="en-US" sz="1800" kern="1200" dirty="0">
              <a:latin typeface="Arial" pitchFamily="34" charset="0"/>
            </a:rPr>
            <a:t> </a:t>
          </a:r>
          <a:r>
            <a:rPr lang="en-US" sz="1800" kern="1200" dirty="0" err="1">
              <a:latin typeface="Arial" pitchFamily="34" charset="0"/>
            </a:rPr>
            <a:t>kế</a:t>
          </a:r>
          <a:r>
            <a:rPr lang="en-US" sz="1800" kern="1200" dirty="0">
              <a:latin typeface="Arial" pitchFamily="34" charset="0"/>
            </a:rPr>
            <a:t> </a:t>
          </a:r>
          <a:r>
            <a:rPr lang="en-US" sz="1800" kern="1200" dirty="0" err="1">
              <a:latin typeface="Arial" pitchFamily="34" charset="0"/>
            </a:rPr>
            <a:t>toán</a:t>
          </a:r>
          <a:r>
            <a:rPr lang="en-US" sz="1800" kern="1200" dirty="0">
              <a:latin typeface="Arial" pitchFamily="34" charset="0"/>
            </a:rPr>
            <a:t> </a:t>
          </a:r>
          <a:r>
            <a:rPr lang="en-US" sz="1800" kern="1200" dirty="0" err="1">
              <a:latin typeface="Arial" pitchFamily="34" charset="0"/>
            </a:rPr>
            <a:t>hoặc</a:t>
          </a:r>
          <a:r>
            <a:rPr lang="en-US" sz="1800" kern="1200" dirty="0">
              <a:latin typeface="Arial" pitchFamily="34" charset="0"/>
            </a:rPr>
            <a:t> </a:t>
          </a:r>
          <a:r>
            <a:rPr lang="en-US" sz="1800" kern="1200" dirty="0" err="1">
              <a:latin typeface="Arial" pitchFamily="34" charset="0"/>
            </a:rPr>
            <a:t>chu</a:t>
          </a:r>
          <a:r>
            <a:rPr lang="en-US" sz="1800" kern="1200" dirty="0">
              <a:latin typeface="Arial" pitchFamily="34" charset="0"/>
            </a:rPr>
            <a:t> </a:t>
          </a:r>
          <a:r>
            <a:rPr lang="en-US" sz="1800" kern="1200" dirty="0" err="1">
              <a:latin typeface="Arial" pitchFamily="34" charset="0"/>
            </a:rPr>
            <a:t>trình</a:t>
          </a:r>
          <a:r>
            <a:rPr lang="en-US" sz="1800" kern="1200" dirty="0">
              <a:latin typeface="Arial" pitchFamily="34" charset="0"/>
            </a:rPr>
            <a:t> </a:t>
          </a:r>
          <a:r>
            <a:rPr lang="en-US" sz="1800" kern="1200" dirty="0" err="1">
              <a:latin typeface="Arial" pitchFamily="34" charset="0"/>
            </a:rPr>
            <a:t>nghiệp</a:t>
          </a:r>
          <a:r>
            <a:rPr lang="en-US" sz="1800" kern="1200" dirty="0">
              <a:latin typeface="Arial" pitchFamily="34" charset="0"/>
            </a:rPr>
            <a:t> </a:t>
          </a:r>
          <a:r>
            <a:rPr lang="en-US" sz="1800" kern="1200" dirty="0" err="1">
              <a:latin typeface="Arial" pitchFamily="34" charset="0"/>
            </a:rPr>
            <a:t>vụ</a:t>
          </a:r>
          <a:r>
            <a:rPr lang="en-US" sz="1800" kern="1200" dirty="0">
              <a:latin typeface="Arial" pitchFamily="34" charset="0"/>
            </a:rPr>
            <a:t> </a:t>
          </a:r>
          <a:r>
            <a:rPr lang="en-US" sz="1800" kern="1200" dirty="0" err="1">
              <a:latin typeface="Arial" pitchFamily="34" charset="0"/>
            </a:rPr>
            <a:t>cụ</a:t>
          </a:r>
          <a:r>
            <a:rPr lang="en-US" sz="1800" kern="1200" dirty="0">
              <a:latin typeface="Arial" pitchFamily="34" charset="0"/>
            </a:rPr>
            <a:t> </a:t>
          </a:r>
          <a:r>
            <a:rPr lang="en-US" sz="1800" kern="1200" dirty="0" err="1">
              <a:latin typeface="Arial" pitchFamily="34" charset="0"/>
            </a:rPr>
            <a:t>thể</a:t>
          </a:r>
          <a:r>
            <a:rPr lang="en-US" sz="1800" kern="1200" dirty="0">
              <a:latin typeface="Arial" pitchFamily="34" charset="0"/>
            </a:rPr>
            <a:t> </a:t>
          </a:r>
          <a:r>
            <a:rPr lang="en-US" sz="1800" kern="1200" dirty="0" err="1">
              <a:latin typeface="Arial" pitchFamily="34" charset="0"/>
            </a:rPr>
            <a:t>mà</a:t>
          </a:r>
          <a:r>
            <a:rPr lang="en-US" sz="1800" kern="1200" dirty="0">
              <a:latin typeface="Arial" pitchFamily="34" charset="0"/>
            </a:rPr>
            <a:t> </a:t>
          </a:r>
          <a:r>
            <a:rPr lang="en-US" sz="1800" kern="1200" dirty="0" err="1">
              <a:latin typeface="Arial" pitchFamily="34" charset="0"/>
            </a:rPr>
            <a:t>sinh</a:t>
          </a:r>
          <a:r>
            <a:rPr lang="en-US" sz="1800" kern="1200" dirty="0">
              <a:latin typeface="Arial" pitchFamily="34" charset="0"/>
            </a:rPr>
            <a:t> </a:t>
          </a:r>
          <a:r>
            <a:rPr lang="en-US" sz="1800" kern="1200" dirty="0" err="1">
              <a:latin typeface="Arial" pitchFamily="34" charset="0"/>
            </a:rPr>
            <a:t>viên</a:t>
          </a:r>
          <a:r>
            <a:rPr lang="en-US" sz="1800" kern="1200" dirty="0">
              <a:latin typeface="Arial" pitchFamily="34" charset="0"/>
            </a:rPr>
            <a:t> </a:t>
          </a:r>
          <a:r>
            <a:rPr lang="en-US" sz="1800" kern="1200" dirty="0" err="1">
              <a:latin typeface="Arial" pitchFamily="34" charset="0"/>
            </a:rPr>
            <a:t>đang</a:t>
          </a:r>
          <a:r>
            <a:rPr lang="en-US" sz="1800" kern="1200" dirty="0">
              <a:latin typeface="Arial" pitchFamily="34" charset="0"/>
            </a:rPr>
            <a:t> </a:t>
          </a:r>
          <a:r>
            <a:rPr lang="en-US" sz="1800" kern="1200" dirty="0" err="1">
              <a:latin typeface="Arial" pitchFamily="34" charset="0"/>
            </a:rPr>
            <a:t>đi</a:t>
          </a:r>
          <a:r>
            <a:rPr lang="en-US" sz="1800" kern="1200" dirty="0">
              <a:latin typeface="Arial" pitchFamily="34" charset="0"/>
            </a:rPr>
            <a:t> </a:t>
          </a:r>
          <a:r>
            <a:rPr lang="en-US" sz="1800" kern="1200" dirty="0" err="1">
              <a:latin typeface="Arial" pitchFamily="34" charset="0"/>
            </a:rPr>
            <a:t>thực</a:t>
          </a:r>
          <a:r>
            <a:rPr lang="en-US" sz="1800" kern="1200" dirty="0">
              <a:latin typeface="Arial" pitchFamily="34" charset="0"/>
            </a:rPr>
            <a:t> </a:t>
          </a:r>
          <a:r>
            <a:rPr lang="en-US" sz="1800" kern="1200" dirty="0" err="1">
              <a:latin typeface="Arial" pitchFamily="34" charset="0"/>
            </a:rPr>
            <a:t>tế</a:t>
          </a:r>
          <a:endParaRPr lang="en-US" sz="1800" kern="1200" dirty="0">
            <a:latin typeface="Arial" pitchFamily="34" charset="0"/>
          </a:endParaRPr>
        </a:p>
      </dsp:txBody>
      <dsp:txXfrm>
        <a:off x="2743200" y="1056319"/>
        <a:ext cx="6400799" cy="877823"/>
      </dsp:txXfrm>
    </dsp:sp>
    <dsp:sp modelId="{9263A9DD-62AE-449F-A3D7-6CA5769BD0C8}">
      <dsp:nvSpPr>
        <dsp:cNvPr id="0" name=""/>
        <dsp:cNvSpPr/>
      </dsp:nvSpPr>
      <dsp:spPr>
        <a:xfrm>
          <a:off x="1152144" y="1934143"/>
          <a:ext cx="3182112" cy="3182112"/>
        </a:xfrm>
        <a:prstGeom prst="pie">
          <a:avLst>
            <a:gd name="adj1" fmla="val 5400000"/>
            <a:gd name="adj2" fmla="val 16200000"/>
          </a:avLst>
        </a:prstGeom>
        <a:blipFill>
          <a:blip xmlns:r="http://schemas.openxmlformats.org/officeDocument/2006/relationships" r:embed="rId1">
            <a:duotone>
              <a:schemeClr val="accent5">
                <a:hueOff val="-10661560"/>
                <a:satOff val="6060"/>
                <a:lumOff val="-5000"/>
                <a:alphaOff val="0"/>
                <a:tint val="30000"/>
                <a:satMod val="300000"/>
              </a:schemeClr>
              <a:schemeClr val="accent5">
                <a:hueOff val="-10661560"/>
                <a:satOff val="6060"/>
                <a:lumOff val="-500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946E7EB-B91D-42E5-BEA1-955163417F55}">
      <dsp:nvSpPr>
        <dsp:cNvPr id="0" name=""/>
        <dsp:cNvSpPr/>
      </dsp:nvSpPr>
      <dsp:spPr>
        <a:xfrm>
          <a:off x="2743200" y="1934143"/>
          <a:ext cx="6400799" cy="3182112"/>
        </a:xfrm>
        <a:prstGeom prst="rect">
          <a:avLst/>
        </a:prstGeom>
        <a:solidFill>
          <a:schemeClr val="lt1">
            <a:alpha val="90000"/>
            <a:hueOff val="0"/>
            <a:satOff val="0"/>
            <a:lumOff val="0"/>
            <a:alphaOff val="0"/>
          </a:schemeClr>
        </a:solidFill>
        <a:ln w="9525" cap="flat" cmpd="sng" algn="ctr">
          <a:solidFill>
            <a:schemeClr val="accent5">
              <a:hueOff val="-10661560"/>
              <a:satOff val="6060"/>
              <a:lumOff val="-50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vi-VN" sz="1800" kern="1200" dirty="0">
              <a:latin typeface="Arial" pitchFamily="34" charset="0"/>
            </a:rPr>
            <a:t>Mô tả thực tế triển khai công việc kế toán đối với một phần hành kế toán hoặc chu trình nghiệp vụ trên các phương diện: chứng từ, tài khoản, sổ sách kế toán</a:t>
          </a:r>
          <a:endParaRPr lang="en-US" sz="1800" kern="1200" dirty="0">
            <a:latin typeface="Arial" pitchFamily="34" charset="0"/>
          </a:endParaRPr>
        </a:p>
      </dsp:txBody>
      <dsp:txXfrm>
        <a:off x="2743200" y="1934143"/>
        <a:ext cx="6400799" cy="877824"/>
      </dsp:txXfrm>
    </dsp:sp>
    <dsp:sp modelId="{736281D5-BF97-4B43-ACCD-B7AB1BAA0048}">
      <dsp:nvSpPr>
        <dsp:cNvPr id="0" name=""/>
        <dsp:cNvSpPr/>
      </dsp:nvSpPr>
      <dsp:spPr>
        <a:xfrm>
          <a:off x="1728216" y="2811967"/>
          <a:ext cx="2029968" cy="2029968"/>
        </a:xfrm>
        <a:prstGeom prst="pie">
          <a:avLst>
            <a:gd name="adj1" fmla="val 5400000"/>
            <a:gd name="adj2" fmla="val 16200000"/>
          </a:avLst>
        </a:prstGeom>
        <a:blipFill>
          <a:blip xmlns:r="http://schemas.openxmlformats.org/officeDocument/2006/relationships" r:embed="rId1">
            <a:duotone>
              <a:schemeClr val="accent5">
                <a:hueOff val="-15992340"/>
                <a:satOff val="9089"/>
                <a:lumOff val="-7500"/>
                <a:alphaOff val="0"/>
                <a:tint val="30000"/>
                <a:satMod val="300000"/>
              </a:schemeClr>
              <a:schemeClr val="accent5">
                <a:hueOff val="-15992340"/>
                <a:satOff val="9089"/>
                <a:lumOff val="-750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11B3504-02C5-4C53-855D-2E6F0B7BDD1F}">
      <dsp:nvSpPr>
        <dsp:cNvPr id="0" name=""/>
        <dsp:cNvSpPr/>
      </dsp:nvSpPr>
      <dsp:spPr>
        <a:xfrm>
          <a:off x="2743200" y="2811967"/>
          <a:ext cx="6400799" cy="2029968"/>
        </a:xfrm>
        <a:prstGeom prst="rect">
          <a:avLst/>
        </a:prstGeom>
        <a:solidFill>
          <a:schemeClr val="lt1">
            <a:alpha val="90000"/>
            <a:hueOff val="0"/>
            <a:satOff val="0"/>
            <a:lumOff val="0"/>
            <a:alphaOff val="0"/>
          </a:schemeClr>
        </a:solidFill>
        <a:ln w="9525" cap="flat" cmpd="sng" algn="ctr">
          <a:solidFill>
            <a:schemeClr val="accent5">
              <a:hueOff val="-15992340"/>
              <a:satOff val="9089"/>
              <a:lumOff val="-75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vi-VN" sz="1800" kern="1200" dirty="0">
              <a:latin typeface="Arial" pitchFamily="34" charset="0"/>
            </a:rPr>
            <a:t>So sánh giữa thực tế kế toán với những khái niệm, nguyên tắc và quy định kế toán liên quan đến phần hành kế toán hoặc chu trình nghiệp vụ được chọn.</a:t>
          </a:r>
          <a:endParaRPr lang="en-US" sz="1800" kern="1200" dirty="0">
            <a:latin typeface="Arial" pitchFamily="34" charset="0"/>
          </a:endParaRPr>
        </a:p>
      </dsp:txBody>
      <dsp:txXfrm>
        <a:off x="2743200" y="2811967"/>
        <a:ext cx="6400799" cy="877824"/>
      </dsp:txXfrm>
    </dsp:sp>
    <dsp:sp modelId="{17D35A7F-6FCE-43B1-8DCD-A349E7A6AA8A}">
      <dsp:nvSpPr>
        <dsp:cNvPr id="0" name=""/>
        <dsp:cNvSpPr/>
      </dsp:nvSpPr>
      <dsp:spPr>
        <a:xfrm>
          <a:off x="2304288" y="3689791"/>
          <a:ext cx="877824" cy="877824"/>
        </a:xfrm>
        <a:prstGeom prst="pie">
          <a:avLst>
            <a:gd name="adj1" fmla="val 5400000"/>
            <a:gd name="adj2" fmla="val 16200000"/>
          </a:avLst>
        </a:prstGeom>
        <a:blipFill>
          <a:blip xmlns:r="http://schemas.openxmlformats.org/officeDocument/2006/relationships" r:embed="rId1">
            <a:duotone>
              <a:schemeClr val="accent5">
                <a:hueOff val="-21323121"/>
                <a:satOff val="12119"/>
                <a:lumOff val="-10000"/>
                <a:alphaOff val="0"/>
                <a:tint val="30000"/>
                <a:satMod val="300000"/>
              </a:schemeClr>
              <a:schemeClr val="accent5">
                <a:hueOff val="-21323121"/>
                <a:satOff val="12119"/>
                <a:lumOff val="-1000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B11BF81-2A7C-4544-8565-E7ACB42337EB}">
      <dsp:nvSpPr>
        <dsp:cNvPr id="0" name=""/>
        <dsp:cNvSpPr/>
      </dsp:nvSpPr>
      <dsp:spPr>
        <a:xfrm>
          <a:off x="2743200" y="3689791"/>
          <a:ext cx="6400799" cy="877824"/>
        </a:xfrm>
        <a:prstGeom prst="rect">
          <a:avLst/>
        </a:prstGeom>
        <a:solidFill>
          <a:schemeClr val="lt1">
            <a:alpha val="90000"/>
            <a:hueOff val="0"/>
            <a:satOff val="0"/>
            <a:lumOff val="0"/>
            <a:alphaOff val="0"/>
          </a:schemeClr>
        </a:solidFill>
        <a:ln w="9525" cap="flat" cmpd="sng" algn="ctr">
          <a:solidFill>
            <a:schemeClr val="accent5">
              <a:hueOff val="-21323121"/>
              <a:satOff val="12119"/>
              <a:lumOff val="-1000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vi-VN" sz="1800" kern="1200" dirty="0">
              <a:latin typeface="Arial" pitchFamily="34" charset="0"/>
            </a:rPr>
            <a:t>Nêu nhận xét về ảnh hưởng của đặc điểm sản xuất, kinh doanh có tác động đến công việc kế toán</a:t>
          </a:r>
          <a:endParaRPr lang="en-US" sz="1800" kern="1200" dirty="0">
            <a:latin typeface="Arial" pitchFamily="34" charset="0"/>
          </a:endParaRPr>
        </a:p>
      </dsp:txBody>
      <dsp:txXfrm>
        <a:off x="2743200" y="3689791"/>
        <a:ext cx="6400799" cy="8778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4477DA-FAC5-4299-B2FF-B2A8C2EB9CFC}">
      <dsp:nvSpPr>
        <dsp:cNvPr id="0" name=""/>
        <dsp:cNvSpPr/>
      </dsp:nvSpPr>
      <dsp:spPr>
        <a:xfrm>
          <a:off x="0" y="240420"/>
          <a:ext cx="8650929" cy="3276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4F52A71A-2FE9-4B4C-A170-1974CEB2CD6A}">
      <dsp:nvSpPr>
        <dsp:cNvPr id="0" name=""/>
        <dsp:cNvSpPr/>
      </dsp:nvSpPr>
      <dsp:spPr>
        <a:xfrm>
          <a:off x="432546" y="48540"/>
          <a:ext cx="6055650" cy="383760"/>
        </a:xfrm>
        <a:prstGeom prst="roundRect">
          <a:avLst/>
        </a:prstGeom>
        <a:blipFill>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889" tIns="0" rIns="228889" bIns="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Thời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gian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endParaRPr lang="en-US" sz="2400" kern="1200" dirty="0">
            <a:latin typeface="Times New Roman" panose="02020603050405020304" pitchFamily="18" charset="0"/>
            <a:cs typeface="Times New Roman" panose="02020603050405020304" pitchFamily="18" charset="0"/>
          </a:endParaRPr>
        </a:p>
      </dsp:txBody>
      <dsp:txXfrm>
        <a:off x="451280" y="67274"/>
        <a:ext cx="6018182" cy="346292"/>
      </dsp:txXfrm>
    </dsp:sp>
    <dsp:sp modelId="{7CAAD9BF-620A-4AD9-893C-7DCC6C1D3ECC}">
      <dsp:nvSpPr>
        <dsp:cNvPr id="0" name=""/>
        <dsp:cNvSpPr/>
      </dsp:nvSpPr>
      <dsp:spPr>
        <a:xfrm>
          <a:off x="0" y="830100"/>
          <a:ext cx="8650929" cy="3276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B2F8F83-1838-4344-B386-8855A5145ACF}">
      <dsp:nvSpPr>
        <dsp:cNvPr id="0" name=""/>
        <dsp:cNvSpPr/>
      </dsp:nvSpPr>
      <dsp:spPr>
        <a:xfrm>
          <a:off x="432546" y="638220"/>
          <a:ext cx="6055650" cy="383760"/>
        </a:xfrm>
        <a:prstGeom prst="roundRect">
          <a:avLst/>
        </a:prstGeom>
        <a:blipFill>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889" tIns="0" rIns="228889" bIns="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bước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hiện</a:t>
          </a:r>
          <a:endParaRPr lang="en-US" sz="2400" kern="1200" dirty="0">
            <a:latin typeface="Times New Roman" panose="02020603050405020304" pitchFamily="18" charset="0"/>
            <a:cs typeface="Times New Roman" panose="02020603050405020304" pitchFamily="18" charset="0"/>
          </a:endParaRPr>
        </a:p>
      </dsp:txBody>
      <dsp:txXfrm>
        <a:off x="451280" y="656954"/>
        <a:ext cx="6018182" cy="346292"/>
      </dsp:txXfrm>
    </dsp:sp>
    <dsp:sp modelId="{F20DA647-B283-4964-9E28-D2EB2BBC2FA1}">
      <dsp:nvSpPr>
        <dsp:cNvPr id="0" name=""/>
        <dsp:cNvSpPr/>
      </dsp:nvSpPr>
      <dsp:spPr>
        <a:xfrm>
          <a:off x="0" y="1419780"/>
          <a:ext cx="8650929" cy="3276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0DBE63A7-CF1F-49F1-9934-BAD93F5F2D7E}">
      <dsp:nvSpPr>
        <dsp:cNvPr id="0" name=""/>
        <dsp:cNvSpPr/>
      </dsp:nvSpPr>
      <dsp:spPr>
        <a:xfrm>
          <a:off x="432546" y="1227900"/>
          <a:ext cx="6055650" cy="383760"/>
        </a:xfrm>
        <a:prstGeom prst="roundRect">
          <a:avLst/>
        </a:prstGeom>
        <a:blipFill>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889" tIns="0" rIns="228889" bIns="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Liên</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hệ</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với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giảng</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viên</a:t>
          </a:r>
          <a:endParaRPr lang="en-US" sz="2400" kern="1200" dirty="0">
            <a:latin typeface="Times New Roman" panose="02020603050405020304" pitchFamily="18" charset="0"/>
            <a:cs typeface="Times New Roman" panose="02020603050405020304" pitchFamily="18" charset="0"/>
          </a:endParaRPr>
        </a:p>
      </dsp:txBody>
      <dsp:txXfrm>
        <a:off x="451280" y="1246634"/>
        <a:ext cx="6018182" cy="346292"/>
      </dsp:txXfrm>
    </dsp:sp>
    <dsp:sp modelId="{83B0C13C-25E6-463A-B4AD-211C878AF018}">
      <dsp:nvSpPr>
        <dsp:cNvPr id="0" name=""/>
        <dsp:cNvSpPr/>
      </dsp:nvSpPr>
      <dsp:spPr>
        <a:xfrm>
          <a:off x="0" y="2009460"/>
          <a:ext cx="8650929" cy="3276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35D2F2E-C15D-4B1A-8F6E-DF7671D8FF86}">
      <dsp:nvSpPr>
        <dsp:cNvPr id="0" name=""/>
        <dsp:cNvSpPr/>
      </dsp:nvSpPr>
      <dsp:spPr>
        <a:xfrm>
          <a:off x="432546" y="1817580"/>
          <a:ext cx="6055650" cy="383760"/>
        </a:xfrm>
        <a:prstGeom prst="roundRect">
          <a:avLst/>
        </a:prstGeom>
        <a:blipFill>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889" tIns="0" rIns="228889" bIns="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Yêu</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cầu</a:t>
          </a:r>
          <a:endParaRPr lang="en-US" sz="2400" kern="1200" dirty="0">
            <a:latin typeface="Times New Roman" panose="02020603050405020304" pitchFamily="18" charset="0"/>
            <a:cs typeface="Times New Roman" panose="02020603050405020304" pitchFamily="18" charset="0"/>
          </a:endParaRPr>
        </a:p>
      </dsp:txBody>
      <dsp:txXfrm>
        <a:off x="451280" y="1836314"/>
        <a:ext cx="6018182" cy="346292"/>
      </dsp:txXfrm>
    </dsp:sp>
    <dsp:sp modelId="{5A386D58-1B15-4418-ABFF-39AEB4914023}">
      <dsp:nvSpPr>
        <dsp:cNvPr id="0" name=""/>
        <dsp:cNvSpPr/>
      </dsp:nvSpPr>
      <dsp:spPr>
        <a:xfrm>
          <a:off x="0" y="2599140"/>
          <a:ext cx="8650929" cy="3276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3A45391-5FE2-4098-AA62-2B12D12C771C}">
      <dsp:nvSpPr>
        <dsp:cNvPr id="0" name=""/>
        <dsp:cNvSpPr/>
      </dsp:nvSpPr>
      <dsp:spPr>
        <a:xfrm>
          <a:off x="432546" y="2407260"/>
          <a:ext cx="6055650" cy="383760"/>
        </a:xfrm>
        <a:prstGeom prst="roundRect">
          <a:avLst/>
        </a:prstGeom>
        <a:blipFill>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889" tIns="0" rIns="228889" bIns="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Bố</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cục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của</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cáo</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thực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tập</a:t>
          </a:r>
          <a:endParaRPr lang="en-US" sz="2400" kern="1200" dirty="0">
            <a:latin typeface="Times New Roman" panose="02020603050405020304" pitchFamily="18" charset="0"/>
            <a:cs typeface="Times New Roman" panose="02020603050405020304" pitchFamily="18" charset="0"/>
          </a:endParaRPr>
        </a:p>
      </dsp:txBody>
      <dsp:txXfrm>
        <a:off x="451280" y="2425994"/>
        <a:ext cx="6018182" cy="346292"/>
      </dsp:txXfrm>
    </dsp:sp>
    <dsp:sp modelId="{92EBFDF3-EF7F-4FC0-A0B7-97C546B6BD94}">
      <dsp:nvSpPr>
        <dsp:cNvPr id="0" name=""/>
        <dsp:cNvSpPr/>
      </dsp:nvSpPr>
      <dsp:spPr>
        <a:xfrm>
          <a:off x="0" y="3188820"/>
          <a:ext cx="8650929" cy="3276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BA57829-4321-4EF3-95B0-4CC9D764B738}">
      <dsp:nvSpPr>
        <dsp:cNvPr id="0" name=""/>
        <dsp:cNvSpPr/>
      </dsp:nvSpPr>
      <dsp:spPr>
        <a:xfrm>
          <a:off x="432546" y="2996940"/>
          <a:ext cx="6055650" cy="383760"/>
        </a:xfrm>
        <a:prstGeom prst="roundRect">
          <a:avLst/>
        </a:prstGeom>
        <a:blipFill>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889" tIns="0" rIns="228889" bIns="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Các</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lưu</a:t>
          </a:r>
          <a:r>
            <a:rPr lang="en-US" sz="2400" kern="1200" dirty="0">
              <a:latin typeface="Times New Roman" panose="02020603050405020304" pitchFamily="18" charset="0"/>
              <a:cs typeface="Times New Roman" panose="02020603050405020304" pitchFamily="18" charset="0"/>
            </a:rPr>
            <a:t> ý </a:t>
          </a:r>
          <a:r>
            <a:rPr lang="en-US" sz="2400" kern="1200" dirty="0" err="1">
              <a:latin typeface="Times New Roman" panose="02020603050405020304" pitchFamily="18" charset="0"/>
              <a:cs typeface="Times New Roman" panose="02020603050405020304" pitchFamily="18" charset="0"/>
            </a:rPr>
            <a:t>khi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trình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bày</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bài</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viết</a:t>
          </a:r>
          <a:endParaRPr lang="en-US" sz="2400" kern="1200" dirty="0">
            <a:latin typeface="Times New Roman" panose="02020603050405020304" pitchFamily="18" charset="0"/>
            <a:cs typeface="Times New Roman" panose="02020603050405020304" pitchFamily="18" charset="0"/>
          </a:endParaRPr>
        </a:p>
      </dsp:txBody>
      <dsp:txXfrm>
        <a:off x="451280" y="3015674"/>
        <a:ext cx="6018182" cy="346292"/>
      </dsp:txXfrm>
    </dsp:sp>
    <dsp:sp modelId="{F8659099-6670-46C0-BC91-B0611A7CAC5D}">
      <dsp:nvSpPr>
        <dsp:cNvPr id="0" name=""/>
        <dsp:cNvSpPr/>
      </dsp:nvSpPr>
      <dsp:spPr>
        <a:xfrm>
          <a:off x="0" y="3778500"/>
          <a:ext cx="8650929" cy="3276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06CC404-EB77-4DE2-8C1E-9B456928D3A4}">
      <dsp:nvSpPr>
        <dsp:cNvPr id="0" name=""/>
        <dsp:cNvSpPr/>
      </dsp:nvSpPr>
      <dsp:spPr>
        <a:xfrm>
          <a:off x="432546" y="3586620"/>
          <a:ext cx="6055650" cy="383760"/>
        </a:xfrm>
        <a:prstGeom prst="roundRect">
          <a:avLst/>
        </a:prstGeom>
        <a:blipFill>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889" tIns="0" rIns="228889" bIns="0" numCol="1" spcCol="1270" anchor="ctr" anchorCtr="0">
          <a:noAutofit/>
        </a:bodyPr>
        <a:lstStyle/>
        <a:p>
          <a:pPr marL="0" lvl="0" indent="0" algn="l" defTabSz="1066800">
            <a:lnSpc>
              <a:spcPct val="90000"/>
            </a:lnSpc>
            <a:spcBef>
              <a:spcPct val="0"/>
            </a:spcBef>
            <a:spcAft>
              <a:spcPct val="35000"/>
            </a:spcAft>
            <a:buNone/>
          </a:pPr>
          <a:r>
            <a:rPr lang="en-US" sz="2400" kern="1200" dirty="0" err="1">
              <a:latin typeface="Times New Roman" panose="02020603050405020304" pitchFamily="18" charset="0"/>
              <a:cs typeface="Times New Roman" panose="02020603050405020304" pitchFamily="18" charset="0"/>
            </a:rPr>
            <a:t>Đánh</a:t>
          </a:r>
          <a:r>
            <a:rPr lang="en-US" sz="2400" kern="1200" dirty="0">
              <a:latin typeface="Times New Roman" panose="02020603050405020304" pitchFamily="18" charset="0"/>
              <a:cs typeface="Times New Roman" panose="02020603050405020304" pitchFamily="18" charset="0"/>
            </a:rPr>
            <a:t> </a:t>
          </a:r>
          <a:r>
            <a:rPr lang="en-US" sz="2400" kern="1200" dirty="0" err="1">
              <a:latin typeface="Times New Roman" panose="02020603050405020304" pitchFamily="18" charset="0"/>
              <a:cs typeface="Times New Roman" panose="02020603050405020304" pitchFamily="18" charset="0"/>
            </a:rPr>
            <a:t>giá</a:t>
          </a:r>
          <a:endParaRPr lang="en-US" sz="2400" kern="1200" dirty="0">
            <a:latin typeface="Times New Roman" panose="02020603050405020304" pitchFamily="18" charset="0"/>
            <a:cs typeface="Times New Roman" panose="02020603050405020304" pitchFamily="18" charset="0"/>
          </a:endParaRPr>
        </a:p>
      </dsp:txBody>
      <dsp:txXfrm>
        <a:off x="451280" y="3605354"/>
        <a:ext cx="6018182" cy="346292"/>
      </dsp:txXfrm>
    </dsp:sp>
    <dsp:sp modelId="{981ADA39-3959-41BC-8278-5555B9E48A7B}">
      <dsp:nvSpPr>
        <dsp:cNvPr id="0" name=""/>
        <dsp:cNvSpPr/>
      </dsp:nvSpPr>
      <dsp:spPr>
        <a:xfrm>
          <a:off x="0" y="4368180"/>
          <a:ext cx="8650929" cy="3276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415D31A-EAAF-48DC-B107-187B4F835145}">
      <dsp:nvSpPr>
        <dsp:cNvPr id="0" name=""/>
        <dsp:cNvSpPr/>
      </dsp:nvSpPr>
      <dsp:spPr>
        <a:xfrm>
          <a:off x="432546" y="4176300"/>
          <a:ext cx="6055650" cy="383760"/>
        </a:xfrm>
        <a:prstGeom prst="roundRect">
          <a:avLst/>
        </a:prstGeom>
        <a:blipFill>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889" tIns="0" rIns="228889" bIns="0" numCol="1" spcCol="1270" anchor="ctr" anchorCtr="0">
          <a:noAutofit/>
        </a:bodyPr>
        <a:lstStyle/>
        <a:p>
          <a:pPr marL="0" lvl="0" indent="0" algn="l"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Giới thiệu một số trang web hữu ích</a:t>
          </a:r>
          <a:endParaRPr lang="en-US" sz="2400" kern="1200" dirty="0">
            <a:latin typeface="Times New Roman" panose="02020603050405020304" pitchFamily="18" charset="0"/>
            <a:cs typeface="Times New Roman" panose="02020603050405020304" pitchFamily="18" charset="0"/>
          </a:endParaRPr>
        </a:p>
      </dsp:txBody>
      <dsp:txXfrm>
        <a:off x="451280" y="4195034"/>
        <a:ext cx="6018182" cy="346292"/>
      </dsp:txXfrm>
    </dsp:sp>
    <dsp:sp modelId="{AEE9E1B9-C72E-4E12-BFE4-BCEFA986EA51}">
      <dsp:nvSpPr>
        <dsp:cNvPr id="0" name=""/>
        <dsp:cNvSpPr/>
      </dsp:nvSpPr>
      <dsp:spPr>
        <a:xfrm>
          <a:off x="0" y="4957859"/>
          <a:ext cx="8650929" cy="327600"/>
        </a:xfrm>
        <a:prstGeom prst="rect">
          <a:avLst/>
        </a:prstGeom>
        <a:solidFill>
          <a:schemeClr val="accent3">
            <a:alpha val="90000"/>
            <a:tint val="40000"/>
            <a:hueOff val="0"/>
            <a:satOff val="0"/>
            <a:lumOff val="0"/>
            <a:alphaOff val="0"/>
          </a:schemeClr>
        </a:solidFill>
        <a:ln w="9525" cap="flat"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EDA04E4A-3854-4605-BDE3-BC88B13712C6}">
      <dsp:nvSpPr>
        <dsp:cNvPr id="0" name=""/>
        <dsp:cNvSpPr/>
      </dsp:nvSpPr>
      <dsp:spPr>
        <a:xfrm>
          <a:off x="432546" y="4765979"/>
          <a:ext cx="6055650" cy="383760"/>
        </a:xfrm>
        <a:prstGeom prst="roundRect">
          <a:avLst/>
        </a:prstGeom>
        <a:blipFill>
          <a:blip xmlns:r="http://schemas.openxmlformats.org/officeDocument/2006/relationships" r:embed="rId1">
            <a:duotone>
              <a:schemeClr val="lt1">
                <a:hueOff val="0"/>
                <a:satOff val="0"/>
                <a:lumOff val="0"/>
                <a:alphaOff val="0"/>
                <a:tint val="30000"/>
                <a:satMod val="300000"/>
              </a:schemeClr>
              <a:schemeClr val="lt1">
                <a:hueOff val="0"/>
                <a:satOff val="0"/>
                <a:lumOff val="0"/>
                <a:alphaOff val="0"/>
                <a:tint val="40000"/>
                <a:satMod val="200000"/>
              </a:schemeClr>
            </a:duotone>
          </a:blip>
          <a:tile tx="0" ty="0" sx="70000" sy="70000" flip="none" algn="ctr"/>
        </a:blipFill>
        <a:ln>
          <a:noFill/>
        </a:ln>
        <a:effectLst>
          <a:outerShdw blurRad="38100" dist="25400" dir="5400000" algn="t" rotWithShape="0">
            <a:srgbClr val="000000">
              <a:alpha val="5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28889" tIns="0" rIns="228889" bIns="0" numCol="1" spcCol="1270" anchor="ctr" anchorCtr="0">
          <a:noAutofit/>
        </a:bodyPr>
        <a:lstStyle/>
        <a:p>
          <a:pPr marL="0" lvl="0" indent="0" algn="l" defTabSz="1066800">
            <a:lnSpc>
              <a:spcPct val="90000"/>
            </a:lnSpc>
            <a:spcBef>
              <a:spcPct val="0"/>
            </a:spcBef>
            <a:spcAft>
              <a:spcPct val="35000"/>
            </a:spcAft>
            <a:buNone/>
          </a:pPr>
          <a:r>
            <a:rPr lang="en-US" sz="2400" kern="1200">
              <a:latin typeface="Times New Roman" panose="02020603050405020304" pitchFamily="18" charset="0"/>
              <a:cs typeface="Times New Roman" panose="02020603050405020304" pitchFamily="18" charset="0"/>
            </a:rPr>
            <a:t>Giải đáp thắc mắc</a:t>
          </a:r>
          <a:endParaRPr lang="en-US" sz="2400" kern="1200" dirty="0">
            <a:latin typeface="Times New Roman" panose="02020603050405020304" pitchFamily="18" charset="0"/>
            <a:cs typeface="Times New Roman" panose="02020603050405020304" pitchFamily="18" charset="0"/>
          </a:endParaRPr>
        </a:p>
      </dsp:txBody>
      <dsp:txXfrm>
        <a:off x="451280" y="4784713"/>
        <a:ext cx="6018182"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06A0C-C6C7-4D69-A3DD-CB592D08B2FA}">
      <dsp:nvSpPr>
        <dsp:cNvPr id="0" name=""/>
        <dsp:cNvSpPr/>
      </dsp:nvSpPr>
      <dsp:spPr>
        <a:xfrm>
          <a:off x="0" y="553800"/>
          <a:ext cx="8339110" cy="882000"/>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61F7148-F51A-4BB4-A667-32AA03556823}">
      <dsp:nvSpPr>
        <dsp:cNvPr id="0" name=""/>
        <dsp:cNvSpPr/>
      </dsp:nvSpPr>
      <dsp:spPr>
        <a:xfrm>
          <a:off x="416955" y="37199"/>
          <a:ext cx="7394964" cy="1033200"/>
        </a:xfrm>
        <a:prstGeom prst="roundRect">
          <a:avLst/>
        </a:prstGeom>
        <a:solidFill>
          <a:schemeClr val="l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639" tIns="0" rIns="220639" bIns="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TÌM HIỂU THỰC TẾ</a:t>
          </a:r>
        </a:p>
      </dsp:txBody>
      <dsp:txXfrm>
        <a:off x="467392" y="87636"/>
        <a:ext cx="7294090" cy="932326"/>
      </dsp:txXfrm>
    </dsp:sp>
    <dsp:sp modelId="{FC31760E-F7B6-47FB-9DAF-D3F381D22BAF}">
      <dsp:nvSpPr>
        <dsp:cNvPr id="0" name=""/>
        <dsp:cNvSpPr/>
      </dsp:nvSpPr>
      <dsp:spPr>
        <a:xfrm>
          <a:off x="0" y="2141400"/>
          <a:ext cx="8339110" cy="882000"/>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0E499019-2053-4B1A-93BD-18112B5B767A}">
      <dsp:nvSpPr>
        <dsp:cNvPr id="0" name=""/>
        <dsp:cNvSpPr/>
      </dsp:nvSpPr>
      <dsp:spPr>
        <a:xfrm>
          <a:off x="416955" y="1624800"/>
          <a:ext cx="7327133" cy="1033200"/>
        </a:xfrm>
        <a:prstGeom prst="roundRect">
          <a:avLst/>
        </a:prstGeom>
        <a:solidFill>
          <a:schemeClr val="l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639" tIns="0" rIns="220639" bIns="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QUÁ TRÌNH THỰC TẬP</a:t>
          </a:r>
        </a:p>
      </dsp:txBody>
      <dsp:txXfrm>
        <a:off x="467392" y="1675237"/>
        <a:ext cx="7226259" cy="932326"/>
      </dsp:txXfrm>
    </dsp:sp>
    <dsp:sp modelId="{D428D85E-8C45-4768-8305-5BF07CC0C1B0}">
      <dsp:nvSpPr>
        <dsp:cNvPr id="0" name=""/>
        <dsp:cNvSpPr/>
      </dsp:nvSpPr>
      <dsp:spPr>
        <a:xfrm>
          <a:off x="0" y="3729000"/>
          <a:ext cx="8339110" cy="882000"/>
        </a:xfrm>
        <a:prstGeom prst="rect">
          <a:avLst/>
        </a:prstGeom>
        <a:solidFill>
          <a:schemeClr val="accent3">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A0DB6128-FFC0-434D-A4E4-40FF0DCB06F2}">
      <dsp:nvSpPr>
        <dsp:cNvPr id="0" name=""/>
        <dsp:cNvSpPr/>
      </dsp:nvSpPr>
      <dsp:spPr>
        <a:xfrm>
          <a:off x="416955" y="3212400"/>
          <a:ext cx="7420415" cy="1033200"/>
        </a:xfrm>
        <a:prstGeom prst="roundRect">
          <a:avLst/>
        </a:prstGeom>
        <a:solidFill>
          <a:schemeClr val="lt1">
            <a:hueOff val="0"/>
            <a:satOff val="0"/>
            <a:lumOff val="0"/>
            <a:alphaOff val="0"/>
          </a:schemeClr>
        </a:solidFill>
        <a:ln>
          <a:noFill/>
        </a:ln>
        <a:effectLst>
          <a:outerShdw blurRad="38100" dist="25400" dir="5400000" algn="t" rotWithShape="0">
            <a:srgbClr val="000000">
              <a:alpha val="50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639" tIns="0" rIns="220639" bIns="0" numCol="1" spcCol="1270" anchor="ctr" anchorCtr="0">
          <a:noAutofit/>
        </a:bodyPr>
        <a:lstStyle/>
        <a:p>
          <a:pPr marL="0" lvl="0" indent="0" algn="l" defTabSz="1066800">
            <a:lnSpc>
              <a:spcPct val="90000"/>
            </a:lnSpc>
            <a:spcBef>
              <a:spcPct val="0"/>
            </a:spcBef>
            <a:spcAft>
              <a:spcPct val="35000"/>
            </a:spcAft>
            <a:buNone/>
          </a:pPr>
          <a:r>
            <a:rPr lang="en-GB" sz="2400" kern="1200" dirty="0">
              <a:latin typeface="Arial" panose="020B0604020202020204" pitchFamily="34" charset="0"/>
              <a:cs typeface="Arial" panose="020B0604020202020204" pitchFamily="34" charset="0"/>
            </a:rPr>
            <a:t>HOÀN THÀNH BÁO CÁO THỰC TẬP</a:t>
          </a:r>
        </a:p>
      </dsp:txBody>
      <dsp:txXfrm>
        <a:off x="467392" y="3262837"/>
        <a:ext cx="7319541" cy="932326"/>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588628" y="0"/>
            <a:ext cx="4275402" cy="336788"/>
          </a:xfrm>
          <a:prstGeom prst="rect">
            <a:avLst/>
          </a:prstGeom>
        </p:spPr>
        <p:txBody>
          <a:bodyPr vert="horz" lIns="91440" tIns="45720" rIns="91440" bIns="45720" rtlCol="0"/>
          <a:lstStyle>
            <a:lvl1pPr algn="r">
              <a:defRPr sz="1200"/>
            </a:lvl1pPr>
          </a:lstStyle>
          <a:p>
            <a:fld id="{24E98EBF-26CA-4F19-A690-8A85BA99B74F}" type="datetimeFigureOut">
              <a:rPr lang="en-US" smtClean="0"/>
              <a:pPr/>
              <a:t>15-Aug-23</a:t>
            </a:fld>
            <a:endParaRPr lang="en-US"/>
          </a:p>
        </p:txBody>
      </p:sp>
      <p:sp>
        <p:nvSpPr>
          <p:cNvPr id="4" name="Footer Placeholder 3"/>
          <p:cNvSpPr>
            <a:spLocks noGrp="1"/>
          </p:cNvSpPr>
          <p:nvPr>
            <p:ph type="ftr" sz="quarter" idx="2"/>
          </p:nvPr>
        </p:nvSpPr>
        <p:spPr>
          <a:xfrm>
            <a:off x="0" y="6397806"/>
            <a:ext cx="4275402" cy="3367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588628" y="6397806"/>
            <a:ext cx="4275402" cy="336788"/>
          </a:xfrm>
          <a:prstGeom prst="rect">
            <a:avLst/>
          </a:prstGeom>
        </p:spPr>
        <p:txBody>
          <a:bodyPr vert="horz" lIns="91440" tIns="45720" rIns="91440" bIns="45720" rtlCol="0" anchor="b"/>
          <a:lstStyle>
            <a:lvl1pPr algn="r">
              <a:defRPr sz="1200"/>
            </a:lvl1pPr>
          </a:lstStyle>
          <a:p>
            <a:fld id="{7DBBE48F-2B39-4954-87AE-0183B89678E4}" type="slidenum">
              <a:rPr lang="en-US" smtClean="0"/>
              <a:pPr/>
              <a:t>‹#›</a:t>
            </a:fld>
            <a:endParaRPr lang="en-US"/>
          </a:p>
        </p:txBody>
      </p:sp>
    </p:spTree>
    <p:extLst>
      <p:ext uri="{BB962C8B-B14F-4D97-AF65-F5344CB8AC3E}">
        <p14:creationId xmlns:p14="http://schemas.microsoft.com/office/powerpoint/2010/main" val="2255178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75402" cy="336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588628" y="0"/>
            <a:ext cx="4275402" cy="336788"/>
          </a:xfrm>
          <a:prstGeom prst="rect">
            <a:avLst/>
          </a:prstGeom>
        </p:spPr>
        <p:txBody>
          <a:bodyPr vert="horz" lIns="91440" tIns="45720" rIns="91440" bIns="45720" rtlCol="0"/>
          <a:lstStyle>
            <a:lvl1pPr algn="r">
              <a:defRPr sz="1200"/>
            </a:lvl1pPr>
          </a:lstStyle>
          <a:p>
            <a:fld id="{4990BDE2-17F1-41D9-898A-7293BACF431F}" type="datetimeFigureOut">
              <a:rPr lang="en-US" smtClean="0"/>
              <a:pPr/>
              <a:t>15-Aug-23</a:t>
            </a:fld>
            <a:endParaRPr lang="en-US"/>
          </a:p>
        </p:txBody>
      </p:sp>
      <p:sp>
        <p:nvSpPr>
          <p:cNvPr id="4" name="Slide Image Placeholder 3"/>
          <p:cNvSpPr>
            <a:spLocks noGrp="1" noRot="1" noChangeAspect="1"/>
          </p:cNvSpPr>
          <p:nvPr>
            <p:ph type="sldImg" idx="2"/>
          </p:nvPr>
        </p:nvSpPr>
        <p:spPr>
          <a:xfrm>
            <a:off x="3249613" y="504825"/>
            <a:ext cx="3367087" cy="25257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86632" y="3199488"/>
            <a:ext cx="7893050" cy="303109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397806"/>
            <a:ext cx="4275402" cy="3367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588628" y="6397806"/>
            <a:ext cx="4275402" cy="336788"/>
          </a:xfrm>
          <a:prstGeom prst="rect">
            <a:avLst/>
          </a:prstGeom>
        </p:spPr>
        <p:txBody>
          <a:bodyPr vert="horz" lIns="91440" tIns="45720" rIns="91440" bIns="45720" rtlCol="0" anchor="b"/>
          <a:lstStyle>
            <a:lvl1pPr algn="r">
              <a:defRPr sz="1200"/>
            </a:lvl1pPr>
          </a:lstStyle>
          <a:p>
            <a:fld id="{0EE560B0-EDEE-467A-8B78-AFA5291F0067}" type="slidenum">
              <a:rPr lang="en-US" smtClean="0"/>
              <a:pPr/>
              <a:t>‹#›</a:t>
            </a:fld>
            <a:endParaRPr lang="en-US"/>
          </a:p>
        </p:txBody>
      </p:sp>
    </p:spTree>
    <p:extLst>
      <p:ext uri="{BB962C8B-B14F-4D97-AF65-F5344CB8AC3E}">
        <p14:creationId xmlns:p14="http://schemas.microsoft.com/office/powerpoint/2010/main" val="342914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E560B0-EDEE-467A-8B78-AFA5291F0067}" type="slidenum">
              <a:rPr lang="en-US" smtClean="0"/>
              <a:pPr/>
              <a:t>1</a:t>
            </a:fld>
            <a:endParaRPr lang="en-US"/>
          </a:p>
        </p:txBody>
      </p:sp>
    </p:spTree>
    <p:extLst>
      <p:ext uri="{BB962C8B-B14F-4D97-AF65-F5344CB8AC3E}">
        <p14:creationId xmlns:p14="http://schemas.microsoft.com/office/powerpoint/2010/main" val="16811967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10</a:t>
            </a:fld>
            <a:endParaRPr lang="en-US"/>
          </a:p>
        </p:txBody>
      </p:sp>
    </p:spTree>
    <p:extLst>
      <p:ext uri="{BB962C8B-B14F-4D97-AF65-F5344CB8AC3E}">
        <p14:creationId xmlns:p14="http://schemas.microsoft.com/office/powerpoint/2010/main" val="24575820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11</a:t>
            </a:fld>
            <a:endParaRPr lang="en-US"/>
          </a:p>
        </p:txBody>
      </p:sp>
    </p:spTree>
    <p:extLst>
      <p:ext uri="{BB962C8B-B14F-4D97-AF65-F5344CB8AC3E}">
        <p14:creationId xmlns:p14="http://schemas.microsoft.com/office/powerpoint/2010/main" val="24875268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12</a:t>
            </a:fld>
            <a:endParaRPr lang="en-US"/>
          </a:p>
        </p:txBody>
      </p:sp>
    </p:spTree>
    <p:extLst>
      <p:ext uri="{BB962C8B-B14F-4D97-AF65-F5344CB8AC3E}">
        <p14:creationId xmlns:p14="http://schemas.microsoft.com/office/powerpoint/2010/main" val="3452913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13</a:t>
            </a:fld>
            <a:endParaRPr lang="en-US"/>
          </a:p>
        </p:txBody>
      </p:sp>
    </p:spTree>
    <p:extLst>
      <p:ext uri="{BB962C8B-B14F-4D97-AF65-F5344CB8AC3E}">
        <p14:creationId xmlns:p14="http://schemas.microsoft.com/office/powerpoint/2010/main" val="1729214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14</a:t>
            </a:fld>
            <a:endParaRPr lang="en-US"/>
          </a:p>
        </p:txBody>
      </p:sp>
    </p:spTree>
    <p:extLst>
      <p:ext uri="{BB962C8B-B14F-4D97-AF65-F5344CB8AC3E}">
        <p14:creationId xmlns:p14="http://schemas.microsoft.com/office/powerpoint/2010/main" val="18644404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15</a:t>
            </a:fld>
            <a:endParaRPr lang="en-US"/>
          </a:p>
        </p:txBody>
      </p:sp>
    </p:spTree>
    <p:extLst>
      <p:ext uri="{BB962C8B-B14F-4D97-AF65-F5344CB8AC3E}">
        <p14:creationId xmlns:p14="http://schemas.microsoft.com/office/powerpoint/2010/main" val="5748430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16</a:t>
            </a:fld>
            <a:endParaRPr lang="en-US"/>
          </a:p>
        </p:txBody>
      </p:sp>
    </p:spTree>
    <p:extLst>
      <p:ext uri="{BB962C8B-B14F-4D97-AF65-F5344CB8AC3E}">
        <p14:creationId xmlns:p14="http://schemas.microsoft.com/office/powerpoint/2010/main" val="4156611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17</a:t>
            </a:fld>
            <a:endParaRPr lang="en-US"/>
          </a:p>
        </p:txBody>
      </p:sp>
    </p:spTree>
    <p:extLst>
      <p:ext uri="{BB962C8B-B14F-4D97-AF65-F5344CB8AC3E}">
        <p14:creationId xmlns:p14="http://schemas.microsoft.com/office/powerpoint/2010/main" val="11905952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18</a:t>
            </a:fld>
            <a:endParaRPr lang="en-US"/>
          </a:p>
        </p:txBody>
      </p:sp>
    </p:spTree>
    <p:extLst>
      <p:ext uri="{BB962C8B-B14F-4D97-AF65-F5344CB8AC3E}">
        <p14:creationId xmlns:p14="http://schemas.microsoft.com/office/powerpoint/2010/main" val="37059641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19</a:t>
            </a:fld>
            <a:endParaRPr lang="en-US"/>
          </a:p>
        </p:txBody>
      </p:sp>
    </p:spTree>
    <p:extLst>
      <p:ext uri="{BB962C8B-B14F-4D97-AF65-F5344CB8AC3E}">
        <p14:creationId xmlns:p14="http://schemas.microsoft.com/office/powerpoint/2010/main" val="38241149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EE560B0-EDEE-467A-8B78-AFA5291F0067}" type="slidenum">
              <a:rPr lang="en-US" smtClean="0"/>
              <a:pPr/>
              <a:t>2</a:t>
            </a:fld>
            <a:endParaRPr lang="en-US"/>
          </a:p>
        </p:txBody>
      </p:sp>
    </p:spTree>
    <p:extLst>
      <p:ext uri="{BB962C8B-B14F-4D97-AF65-F5344CB8AC3E}">
        <p14:creationId xmlns:p14="http://schemas.microsoft.com/office/powerpoint/2010/main" val="11938040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20</a:t>
            </a:fld>
            <a:endParaRPr lang="en-US"/>
          </a:p>
        </p:txBody>
      </p:sp>
    </p:spTree>
    <p:extLst>
      <p:ext uri="{BB962C8B-B14F-4D97-AF65-F5344CB8AC3E}">
        <p14:creationId xmlns:p14="http://schemas.microsoft.com/office/powerpoint/2010/main" val="3715940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21</a:t>
            </a:fld>
            <a:endParaRPr lang="en-US"/>
          </a:p>
        </p:txBody>
      </p:sp>
    </p:spTree>
    <p:extLst>
      <p:ext uri="{BB962C8B-B14F-4D97-AF65-F5344CB8AC3E}">
        <p14:creationId xmlns:p14="http://schemas.microsoft.com/office/powerpoint/2010/main" val="39787747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22</a:t>
            </a:fld>
            <a:endParaRPr lang="en-US"/>
          </a:p>
        </p:txBody>
      </p:sp>
    </p:spTree>
    <p:extLst>
      <p:ext uri="{BB962C8B-B14F-4D97-AF65-F5344CB8AC3E}">
        <p14:creationId xmlns:p14="http://schemas.microsoft.com/office/powerpoint/2010/main" val="1846596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23</a:t>
            </a:fld>
            <a:endParaRPr lang="en-US"/>
          </a:p>
        </p:txBody>
      </p:sp>
    </p:spTree>
    <p:extLst>
      <p:ext uri="{BB962C8B-B14F-4D97-AF65-F5344CB8AC3E}">
        <p14:creationId xmlns:p14="http://schemas.microsoft.com/office/powerpoint/2010/main" val="11712634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24</a:t>
            </a:fld>
            <a:endParaRPr lang="en-US"/>
          </a:p>
        </p:txBody>
      </p:sp>
    </p:spTree>
    <p:extLst>
      <p:ext uri="{BB962C8B-B14F-4D97-AF65-F5344CB8AC3E}">
        <p14:creationId xmlns:p14="http://schemas.microsoft.com/office/powerpoint/2010/main" val="2620030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25</a:t>
            </a:fld>
            <a:endParaRPr lang="en-US"/>
          </a:p>
        </p:txBody>
      </p:sp>
    </p:spTree>
    <p:extLst>
      <p:ext uri="{BB962C8B-B14F-4D97-AF65-F5344CB8AC3E}">
        <p14:creationId xmlns:p14="http://schemas.microsoft.com/office/powerpoint/2010/main" val="27986953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26</a:t>
            </a:fld>
            <a:endParaRPr lang="en-US"/>
          </a:p>
        </p:txBody>
      </p:sp>
    </p:spTree>
    <p:extLst>
      <p:ext uri="{BB962C8B-B14F-4D97-AF65-F5344CB8AC3E}">
        <p14:creationId xmlns:p14="http://schemas.microsoft.com/office/powerpoint/2010/main" val="1793347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27</a:t>
            </a:fld>
            <a:endParaRPr lang="en-US"/>
          </a:p>
        </p:txBody>
      </p:sp>
    </p:spTree>
    <p:extLst>
      <p:ext uri="{BB962C8B-B14F-4D97-AF65-F5344CB8AC3E}">
        <p14:creationId xmlns:p14="http://schemas.microsoft.com/office/powerpoint/2010/main" val="1763189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28</a:t>
            </a:fld>
            <a:endParaRPr lang="en-US"/>
          </a:p>
        </p:txBody>
      </p:sp>
    </p:spTree>
    <p:extLst>
      <p:ext uri="{BB962C8B-B14F-4D97-AF65-F5344CB8AC3E}">
        <p14:creationId xmlns:p14="http://schemas.microsoft.com/office/powerpoint/2010/main" val="5066169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29</a:t>
            </a:fld>
            <a:endParaRPr lang="en-US"/>
          </a:p>
        </p:txBody>
      </p:sp>
    </p:spTree>
    <p:extLst>
      <p:ext uri="{BB962C8B-B14F-4D97-AF65-F5344CB8AC3E}">
        <p14:creationId xmlns:p14="http://schemas.microsoft.com/office/powerpoint/2010/main" val="254965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3</a:t>
            </a:fld>
            <a:endParaRPr lang="en-US"/>
          </a:p>
        </p:txBody>
      </p:sp>
    </p:spTree>
    <p:extLst>
      <p:ext uri="{BB962C8B-B14F-4D97-AF65-F5344CB8AC3E}">
        <p14:creationId xmlns:p14="http://schemas.microsoft.com/office/powerpoint/2010/main" val="25581089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30</a:t>
            </a:fld>
            <a:endParaRPr lang="en-US"/>
          </a:p>
        </p:txBody>
      </p:sp>
    </p:spTree>
    <p:extLst>
      <p:ext uri="{BB962C8B-B14F-4D97-AF65-F5344CB8AC3E}">
        <p14:creationId xmlns:p14="http://schemas.microsoft.com/office/powerpoint/2010/main" val="7912073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31</a:t>
            </a:fld>
            <a:endParaRPr lang="en-US"/>
          </a:p>
        </p:txBody>
      </p:sp>
    </p:spTree>
    <p:extLst>
      <p:ext uri="{BB962C8B-B14F-4D97-AF65-F5344CB8AC3E}">
        <p14:creationId xmlns:p14="http://schemas.microsoft.com/office/powerpoint/2010/main" val="36833287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32</a:t>
            </a:fld>
            <a:endParaRPr lang="en-US"/>
          </a:p>
        </p:txBody>
      </p:sp>
    </p:spTree>
    <p:extLst>
      <p:ext uri="{BB962C8B-B14F-4D97-AF65-F5344CB8AC3E}">
        <p14:creationId xmlns:p14="http://schemas.microsoft.com/office/powerpoint/2010/main" val="30104960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33</a:t>
            </a:fld>
            <a:endParaRPr lang="en-US"/>
          </a:p>
        </p:txBody>
      </p:sp>
    </p:spTree>
    <p:extLst>
      <p:ext uri="{BB962C8B-B14F-4D97-AF65-F5344CB8AC3E}">
        <p14:creationId xmlns:p14="http://schemas.microsoft.com/office/powerpoint/2010/main" val="41780742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34</a:t>
            </a:fld>
            <a:endParaRPr lang="en-US"/>
          </a:p>
        </p:txBody>
      </p:sp>
    </p:spTree>
    <p:extLst>
      <p:ext uri="{BB962C8B-B14F-4D97-AF65-F5344CB8AC3E}">
        <p14:creationId xmlns:p14="http://schemas.microsoft.com/office/powerpoint/2010/main" val="123330770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35</a:t>
            </a:fld>
            <a:endParaRPr lang="en-US"/>
          </a:p>
        </p:txBody>
      </p:sp>
    </p:spTree>
    <p:extLst>
      <p:ext uri="{BB962C8B-B14F-4D97-AF65-F5344CB8AC3E}">
        <p14:creationId xmlns:p14="http://schemas.microsoft.com/office/powerpoint/2010/main" val="39160080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36</a:t>
            </a:fld>
            <a:endParaRPr lang="en-US"/>
          </a:p>
        </p:txBody>
      </p:sp>
    </p:spTree>
    <p:extLst>
      <p:ext uri="{BB962C8B-B14F-4D97-AF65-F5344CB8AC3E}">
        <p14:creationId xmlns:p14="http://schemas.microsoft.com/office/powerpoint/2010/main" val="4405847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37</a:t>
            </a:fld>
            <a:endParaRPr lang="en-US"/>
          </a:p>
        </p:txBody>
      </p:sp>
    </p:spTree>
    <p:extLst>
      <p:ext uri="{BB962C8B-B14F-4D97-AF65-F5344CB8AC3E}">
        <p14:creationId xmlns:p14="http://schemas.microsoft.com/office/powerpoint/2010/main" val="6688960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38</a:t>
            </a:fld>
            <a:endParaRPr lang="en-US"/>
          </a:p>
        </p:txBody>
      </p:sp>
    </p:spTree>
    <p:extLst>
      <p:ext uri="{BB962C8B-B14F-4D97-AF65-F5344CB8AC3E}">
        <p14:creationId xmlns:p14="http://schemas.microsoft.com/office/powerpoint/2010/main" val="19212696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39</a:t>
            </a:fld>
            <a:endParaRPr lang="en-US"/>
          </a:p>
        </p:txBody>
      </p:sp>
    </p:spTree>
    <p:extLst>
      <p:ext uri="{BB962C8B-B14F-4D97-AF65-F5344CB8AC3E}">
        <p14:creationId xmlns:p14="http://schemas.microsoft.com/office/powerpoint/2010/main" val="4194357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4</a:t>
            </a:fld>
            <a:endParaRPr lang="en-US"/>
          </a:p>
        </p:txBody>
      </p:sp>
    </p:spTree>
    <p:extLst>
      <p:ext uri="{BB962C8B-B14F-4D97-AF65-F5344CB8AC3E}">
        <p14:creationId xmlns:p14="http://schemas.microsoft.com/office/powerpoint/2010/main" val="65570963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40</a:t>
            </a:fld>
            <a:endParaRPr lang="en-US"/>
          </a:p>
        </p:txBody>
      </p:sp>
    </p:spTree>
    <p:extLst>
      <p:ext uri="{BB962C8B-B14F-4D97-AF65-F5344CB8AC3E}">
        <p14:creationId xmlns:p14="http://schemas.microsoft.com/office/powerpoint/2010/main" val="9110262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41</a:t>
            </a:fld>
            <a:endParaRPr lang="en-US"/>
          </a:p>
        </p:txBody>
      </p:sp>
    </p:spTree>
    <p:extLst>
      <p:ext uri="{BB962C8B-B14F-4D97-AF65-F5344CB8AC3E}">
        <p14:creationId xmlns:p14="http://schemas.microsoft.com/office/powerpoint/2010/main" val="74484224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42</a:t>
            </a:fld>
            <a:endParaRPr lang="en-US"/>
          </a:p>
        </p:txBody>
      </p:sp>
    </p:spTree>
    <p:extLst>
      <p:ext uri="{BB962C8B-B14F-4D97-AF65-F5344CB8AC3E}">
        <p14:creationId xmlns:p14="http://schemas.microsoft.com/office/powerpoint/2010/main" val="11188881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43</a:t>
            </a:fld>
            <a:endParaRPr lang="en-US"/>
          </a:p>
        </p:txBody>
      </p:sp>
    </p:spTree>
    <p:extLst>
      <p:ext uri="{BB962C8B-B14F-4D97-AF65-F5344CB8AC3E}">
        <p14:creationId xmlns:p14="http://schemas.microsoft.com/office/powerpoint/2010/main" val="23540527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5</a:t>
            </a:fld>
            <a:endParaRPr lang="en-US"/>
          </a:p>
        </p:txBody>
      </p:sp>
    </p:spTree>
    <p:extLst>
      <p:ext uri="{BB962C8B-B14F-4D97-AF65-F5344CB8AC3E}">
        <p14:creationId xmlns:p14="http://schemas.microsoft.com/office/powerpoint/2010/main" val="11845462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6</a:t>
            </a:fld>
            <a:endParaRPr lang="en-US"/>
          </a:p>
        </p:txBody>
      </p:sp>
    </p:spTree>
    <p:extLst>
      <p:ext uri="{BB962C8B-B14F-4D97-AF65-F5344CB8AC3E}">
        <p14:creationId xmlns:p14="http://schemas.microsoft.com/office/powerpoint/2010/main" val="29291818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7</a:t>
            </a:fld>
            <a:endParaRPr lang="en-US"/>
          </a:p>
        </p:txBody>
      </p:sp>
    </p:spTree>
    <p:extLst>
      <p:ext uri="{BB962C8B-B14F-4D97-AF65-F5344CB8AC3E}">
        <p14:creationId xmlns:p14="http://schemas.microsoft.com/office/powerpoint/2010/main" val="13691239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8</a:t>
            </a:fld>
            <a:endParaRPr lang="en-US"/>
          </a:p>
        </p:txBody>
      </p:sp>
    </p:spTree>
    <p:extLst>
      <p:ext uri="{BB962C8B-B14F-4D97-AF65-F5344CB8AC3E}">
        <p14:creationId xmlns:p14="http://schemas.microsoft.com/office/powerpoint/2010/main" val="3660666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560B0-EDEE-467A-8B78-AFA5291F0067}" type="slidenum">
              <a:rPr lang="en-US" smtClean="0"/>
              <a:pPr/>
              <a:t>9</a:t>
            </a:fld>
            <a:endParaRPr lang="en-US"/>
          </a:p>
        </p:txBody>
      </p:sp>
    </p:spTree>
    <p:extLst>
      <p:ext uri="{BB962C8B-B14F-4D97-AF65-F5344CB8AC3E}">
        <p14:creationId xmlns:p14="http://schemas.microsoft.com/office/powerpoint/2010/main" val="32034786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normAutofit/>
          </a:bodyPr>
          <a:lstStyle>
            <a:lvl1pPr marL="0" indent="0" algn="ctr">
              <a:buNone/>
              <a:defRPr sz="3200">
                <a:solidFill>
                  <a:schemeClr val="tx1"/>
                </a:solidFill>
                <a:latin typeface="Arial" pitchFamily="34" charset="0"/>
                <a:cs typeface="Arial" pitchFamily="34" charset="0"/>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dirty="0"/>
              <a:t>Click to edit Master subtitle style</a:t>
            </a:r>
          </a:p>
        </p:txBody>
      </p:sp>
      <p:sp>
        <p:nvSpPr>
          <p:cNvPr id="28" name="Date Placeholder 27"/>
          <p:cNvSpPr>
            <a:spLocks noGrp="1"/>
          </p:cNvSpPr>
          <p:nvPr>
            <p:ph type="dt" sz="half" idx="10"/>
          </p:nvPr>
        </p:nvSpPr>
        <p:spPr/>
        <p:txBody>
          <a:bodyPr/>
          <a:lstStyle/>
          <a:p>
            <a:r>
              <a:rPr lang="en-US"/>
              <a:t>31/07/2018</a:t>
            </a:r>
            <a:endParaRPr lang="en-US" dirty="0"/>
          </a:p>
        </p:txBody>
      </p:sp>
      <p:sp>
        <p:nvSpPr>
          <p:cNvPr id="17" name="Footer Placeholder 16"/>
          <p:cNvSpPr>
            <a:spLocks noGrp="1"/>
          </p:cNvSpPr>
          <p:nvPr>
            <p:ph type="ftr" sz="quarter" idx="11"/>
          </p:nvPr>
        </p:nvSpPr>
        <p:spPr/>
        <p:txBody>
          <a:bodyPr/>
          <a:lstStyle/>
          <a:p>
            <a:r>
              <a:rPr lang="vi-VN"/>
              <a:t>201045 - Giới thiệu môn học</a:t>
            </a:r>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604A49B0-EE68-47C9-ABF9-7D53881AC628}"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solidFill>
                <a:schemeClr val="tx1"/>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normAutofit/>
          </a:bodyPr>
          <a:lstStyle>
            <a:lvl1pPr algn="ctr">
              <a:defRPr lang="en-US" sz="3600" b="1" dirty="0">
                <a:solidFill>
                  <a:srgbClr val="FFFFFF"/>
                </a:solidFill>
                <a:latin typeface="Arial" pitchFamily="34" charset="0"/>
                <a:cs typeface="Arial" pitchFamily="34" charset="0"/>
              </a:defRPr>
            </a:lvl1pPr>
          </a:lstStyle>
          <a:p>
            <a:r>
              <a:rPr kumimoji="0" lang="en-US"/>
              <a:t>Click to edit Master title style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04800"/>
            <a:ext cx="1914863" cy="1060355"/>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3600" b="1" i="1">
                <a:solidFill>
                  <a:schemeClr val="tx1"/>
                </a:solidFill>
                <a:latin typeface="Arial" pitchFamily="34" charset="0"/>
                <a:cs typeface="Arial" pitchFamily="34" charset="0"/>
              </a:defRPr>
            </a:lvl1p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31/07/2018</a:t>
            </a:r>
          </a:p>
        </p:txBody>
      </p:sp>
      <p:sp>
        <p:nvSpPr>
          <p:cNvPr id="5" name="Footer Placeholder 4"/>
          <p:cNvSpPr>
            <a:spLocks noGrp="1"/>
          </p:cNvSpPr>
          <p:nvPr>
            <p:ph type="ftr" sz="quarter" idx="11"/>
          </p:nvPr>
        </p:nvSpPr>
        <p:spPr/>
        <p:txBody>
          <a:bodyPr/>
          <a:lstStyle/>
          <a:p>
            <a:r>
              <a:rPr lang="vi-VN"/>
              <a:t>201045 - Giới thiệu môn học</a:t>
            </a:r>
            <a:endParaRPr lang="en-US"/>
          </a:p>
        </p:txBody>
      </p:sp>
      <p:sp>
        <p:nvSpPr>
          <p:cNvPr id="6" name="Slide Number Placeholder 5"/>
          <p:cNvSpPr>
            <a:spLocks noGrp="1"/>
          </p:cNvSpPr>
          <p:nvPr>
            <p:ph type="sldNum" sz="quarter" idx="12"/>
          </p:nvPr>
        </p:nvSpPr>
        <p:spPr/>
        <p:txBody>
          <a:bodyPr/>
          <a:lstStyle/>
          <a:p>
            <a:fld id="{6E72C974-58CA-46C8-B3F3-553D5AF6A3CB}"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32" y="132524"/>
            <a:ext cx="1600200" cy="886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r>
              <a:rPr lang="en-US"/>
              <a:t>31/07/2018</a:t>
            </a:r>
          </a:p>
        </p:txBody>
      </p:sp>
      <p:sp>
        <p:nvSpPr>
          <p:cNvPr id="5" name="Footer Placeholder 4"/>
          <p:cNvSpPr>
            <a:spLocks noGrp="1"/>
          </p:cNvSpPr>
          <p:nvPr>
            <p:ph type="ftr" sz="quarter" idx="11"/>
          </p:nvPr>
        </p:nvSpPr>
        <p:spPr/>
        <p:txBody>
          <a:bodyPr/>
          <a:lstStyle/>
          <a:p>
            <a:r>
              <a:rPr lang="vi-VN"/>
              <a:t>201045 - Giới thiệu môn học</a:t>
            </a:r>
            <a:endParaRPr lang="en-US"/>
          </a:p>
        </p:txBody>
      </p:sp>
      <p:sp>
        <p:nvSpPr>
          <p:cNvPr id="6" name="Slide Number Placeholder 5"/>
          <p:cNvSpPr>
            <a:spLocks noGrp="1"/>
          </p:cNvSpPr>
          <p:nvPr>
            <p:ph type="sldNum" sz="quarter" idx="12"/>
          </p:nvPr>
        </p:nvSpPr>
        <p:spPr/>
        <p:txBody>
          <a:bodyPr/>
          <a:lstStyle/>
          <a:p>
            <a:fld id="{55308300-87B4-4185-A890-95FFCCA399BA}"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1070" y="152400"/>
            <a:ext cx="1226730" cy="9847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9F8EFD3B-0E3D-4899-AD3E-3EADCD4714A6}" type="slidenum">
              <a:rPr lang="en-US" smtClean="0"/>
              <a:pPr/>
              <a:t>‹#›</a:t>
            </a:fld>
            <a:endParaRPr lang="en-US"/>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32" y="132524"/>
            <a:ext cx="1600200" cy="886110"/>
          </a:xfrm>
          <a:prstGeom prst="rect">
            <a:avLst/>
          </a:prstGeom>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3600" b="1" i="1">
                <a:solidFill>
                  <a:schemeClr val="tx1"/>
                </a:solidFill>
                <a:latin typeface="Arial" pitchFamily="34" charset="0"/>
                <a:cs typeface="Arial" pitchFamily="34" charset="0"/>
              </a:defRPr>
            </a:lvl1pPr>
          </a:lstStyle>
          <a:p>
            <a:r>
              <a:rPr kumimoji="0" lang="en-US"/>
              <a:t>Click to edit Master title style</a:t>
            </a:r>
          </a:p>
        </p:txBody>
      </p:sp>
      <p:sp>
        <p:nvSpPr>
          <p:cNvPr id="5" name="Date Placeholder 4"/>
          <p:cNvSpPr>
            <a:spLocks noGrp="1"/>
          </p:cNvSpPr>
          <p:nvPr>
            <p:ph type="dt" sz="half" idx="10"/>
          </p:nvPr>
        </p:nvSpPr>
        <p:spPr/>
        <p:txBody>
          <a:bodyPr/>
          <a:lstStyle/>
          <a:p>
            <a:r>
              <a:rPr lang="en-US"/>
              <a:t>31/07/2018</a:t>
            </a:r>
          </a:p>
        </p:txBody>
      </p:sp>
      <p:sp>
        <p:nvSpPr>
          <p:cNvPr id="6" name="Footer Placeholder 5"/>
          <p:cNvSpPr>
            <a:spLocks noGrp="1"/>
          </p:cNvSpPr>
          <p:nvPr>
            <p:ph type="ftr" sz="quarter" idx="11"/>
          </p:nvPr>
        </p:nvSpPr>
        <p:spPr/>
        <p:txBody>
          <a:bodyPr/>
          <a:lstStyle/>
          <a:p>
            <a:r>
              <a:rPr lang="vi-VN"/>
              <a:t>201045 - Giới thiệu môn học</a:t>
            </a:r>
            <a:endParaRPr lang="en-US"/>
          </a:p>
        </p:txBody>
      </p:sp>
      <p:sp>
        <p:nvSpPr>
          <p:cNvPr id="7" name="Slide Number Placeholder 6"/>
          <p:cNvSpPr>
            <a:spLocks noGrp="1"/>
          </p:cNvSpPr>
          <p:nvPr>
            <p:ph type="sldNum" sz="quarter" idx="12"/>
          </p:nvPr>
        </p:nvSpPr>
        <p:spPr/>
        <p:txBody>
          <a:bodyPr/>
          <a:lstStyle/>
          <a:p>
            <a:fld id="{618E11EA-F1F7-4E95-9CDD-CB4ACBE648A8}"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32" y="132524"/>
            <a:ext cx="1600200" cy="886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normAutofit/>
          </a:bodyPr>
          <a:lstStyle>
            <a:lvl1pPr algn="r">
              <a:defRPr sz="3600" b="1" i="1">
                <a:solidFill>
                  <a:schemeClr val="tx1"/>
                </a:solidFill>
                <a:latin typeface="Arial" pitchFamily="34" charset="0"/>
                <a:cs typeface="Arial" pitchFamily="34" charset="0"/>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r>
              <a:rPr lang="en-US"/>
              <a:t>31/07/2018</a:t>
            </a:r>
          </a:p>
        </p:txBody>
      </p:sp>
      <p:sp>
        <p:nvSpPr>
          <p:cNvPr id="8" name="Footer Placeholder 7"/>
          <p:cNvSpPr>
            <a:spLocks noGrp="1"/>
          </p:cNvSpPr>
          <p:nvPr>
            <p:ph type="ftr" sz="quarter" idx="11"/>
          </p:nvPr>
        </p:nvSpPr>
        <p:spPr/>
        <p:txBody>
          <a:bodyPr/>
          <a:lstStyle/>
          <a:p>
            <a:r>
              <a:rPr lang="vi-VN"/>
              <a:t>201045 - Giới thiệu môn học</a:t>
            </a:r>
            <a:endParaRPr lang="en-US"/>
          </a:p>
        </p:txBody>
      </p:sp>
      <p:sp>
        <p:nvSpPr>
          <p:cNvPr id="9" name="Slide Number Placeholder 8"/>
          <p:cNvSpPr>
            <a:spLocks noGrp="1"/>
          </p:cNvSpPr>
          <p:nvPr>
            <p:ph type="sldNum" sz="quarter" idx="12"/>
          </p:nvPr>
        </p:nvSpPr>
        <p:spPr/>
        <p:txBody>
          <a:bodyPr/>
          <a:lstStyle/>
          <a:p>
            <a:fld id="{23C26B26-29F1-4A02-861E-41EF9F86EC47}"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32" y="132524"/>
            <a:ext cx="1600200" cy="886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sz="3600" b="1" i="1">
                <a:solidFill>
                  <a:schemeClr val="tx1"/>
                </a:solidFill>
                <a:latin typeface="Arial" pitchFamily="34" charset="0"/>
                <a:cs typeface="Arial" pitchFamily="34" charset="0"/>
              </a:defRPr>
            </a:lvl1pPr>
          </a:lstStyle>
          <a:p>
            <a:r>
              <a:rPr kumimoji="0" lang="en-US" dirty="0"/>
              <a:t>Click to edit Master title style</a:t>
            </a:r>
          </a:p>
        </p:txBody>
      </p:sp>
      <p:sp>
        <p:nvSpPr>
          <p:cNvPr id="3" name="Date Placeholder 2"/>
          <p:cNvSpPr>
            <a:spLocks noGrp="1"/>
          </p:cNvSpPr>
          <p:nvPr>
            <p:ph type="dt" sz="half" idx="10"/>
          </p:nvPr>
        </p:nvSpPr>
        <p:spPr/>
        <p:txBody>
          <a:bodyPr/>
          <a:lstStyle/>
          <a:p>
            <a:r>
              <a:rPr lang="en-US"/>
              <a:t>31/07/2018</a:t>
            </a:r>
          </a:p>
        </p:txBody>
      </p:sp>
      <p:sp>
        <p:nvSpPr>
          <p:cNvPr id="4" name="Footer Placeholder 3"/>
          <p:cNvSpPr>
            <a:spLocks noGrp="1"/>
          </p:cNvSpPr>
          <p:nvPr>
            <p:ph type="ftr" sz="quarter" idx="11"/>
          </p:nvPr>
        </p:nvSpPr>
        <p:spPr/>
        <p:txBody>
          <a:bodyPr/>
          <a:lstStyle/>
          <a:p>
            <a:r>
              <a:rPr lang="vi-VN"/>
              <a:t>201045 - Giới thiệu môn học</a:t>
            </a:r>
            <a:endParaRPr lang="en-US"/>
          </a:p>
        </p:txBody>
      </p:sp>
      <p:sp>
        <p:nvSpPr>
          <p:cNvPr id="5" name="Slide Number Placeholder 4"/>
          <p:cNvSpPr>
            <a:spLocks noGrp="1"/>
          </p:cNvSpPr>
          <p:nvPr>
            <p:ph type="sldNum" sz="quarter" idx="12"/>
          </p:nvPr>
        </p:nvSpPr>
        <p:spPr/>
        <p:txBody>
          <a:bodyPr/>
          <a:lstStyle/>
          <a:p>
            <a:fld id="{5E761943-4294-462A-9287-EF620A8DB1FA}"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5592" y="125896"/>
            <a:ext cx="1651287" cy="914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31/07/2018</a:t>
            </a:r>
          </a:p>
        </p:txBody>
      </p:sp>
      <p:sp>
        <p:nvSpPr>
          <p:cNvPr id="3" name="Footer Placeholder 2"/>
          <p:cNvSpPr>
            <a:spLocks noGrp="1"/>
          </p:cNvSpPr>
          <p:nvPr>
            <p:ph type="ftr" sz="quarter" idx="11"/>
          </p:nvPr>
        </p:nvSpPr>
        <p:spPr/>
        <p:txBody>
          <a:bodyPr/>
          <a:lstStyle/>
          <a:p>
            <a:r>
              <a:rPr lang="vi-VN"/>
              <a:t>201045 - Giới thiệu môn học</a:t>
            </a:r>
            <a:endParaRPr lang="en-US"/>
          </a:p>
        </p:txBody>
      </p:sp>
      <p:sp>
        <p:nvSpPr>
          <p:cNvPr id="4" name="Slide Number Placeholder 3"/>
          <p:cNvSpPr>
            <a:spLocks noGrp="1"/>
          </p:cNvSpPr>
          <p:nvPr>
            <p:ph type="sldNum" sz="quarter" idx="12"/>
          </p:nvPr>
        </p:nvSpPr>
        <p:spPr/>
        <p:txBody>
          <a:bodyPr/>
          <a:lstStyle/>
          <a:p>
            <a:fld id="{16C591F1-A792-466C-AFD2-5DFA2909D258}" type="slidenum">
              <a:rPr lang="en-US" smtClean="0"/>
              <a:pPr/>
              <a:t>‹#›</a:t>
            </a:fld>
            <a:endParaRPr lang="en-US"/>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32" y="132524"/>
            <a:ext cx="1600200" cy="886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sz="3600" dirty="0">
              <a:latin typeface="Arial" pitchFamily="34" charset="0"/>
              <a:cs typeface="Arial" pitchFamily="34" charset="0"/>
            </a:endParaRPr>
          </a:p>
        </p:txBody>
      </p:sp>
      <p:sp>
        <p:nvSpPr>
          <p:cNvPr id="2" name="Title 1"/>
          <p:cNvSpPr>
            <a:spLocks noGrp="1"/>
          </p:cNvSpPr>
          <p:nvPr>
            <p:ph type="title"/>
          </p:nvPr>
        </p:nvSpPr>
        <p:spPr>
          <a:xfrm>
            <a:off x="914400" y="273050"/>
            <a:ext cx="7772400" cy="1143000"/>
          </a:xfrm>
        </p:spPr>
        <p:txBody>
          <a:bodyPr anchor="b" anchorCtr="0">
            <a:normAutofit/>
          </a:bodyPr>
          <a:lstStyle>
            <a:lvl1pPr algn="r">
              <a:buNone/>
              <a:defRPr sz="3600" b="1" i="1">
                <a:solidFill>
                  <a:schemeClr val="tx1"/>
                </a:solidFill>
                <a:latin typeface="Arial" pitchFamily="34" charset="0"/>
                <a:cs typeface="Arial" pitchFamily="34" charset="0"/>
              </a:defRPr>
            </a:lvl1pPr>
          </a:lstStyle>
          <a:p>
            <a:r>
              <a:rPr kumimoji="0" lang="en-US" dirty="0"/>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31/07/2018</a:t>
            </a:r>
          </a:p>
        </p:txBody>
      </p:sp>
      <p:sp>
        <p:nvSpPr>
          <p:cNvPr id="6" name="Footer Placeholder 5"/>
          <p:cNvSpPr>
            <a:spLocks noGrp="1"/>
          </p:cNvSpPr>
          <p:nvPr>
            <p:ph type="ftr" sz="quarter" idx="11"/>
          </p:nvPr>
        </p:nvSpPr>
        <p:spPr/>
        <p:txBody>
          <a:bodyPr/>
          <a:lstStyle/>
          <a:p>
            <a:r>
              <a:rPr lang="vi-VN"/>
              <a:t>201045 - Giới thiệu môn học</a:t>
            </a:r>
            <a:endParaRPr lang="en-US"/>
          </a:p>
        </p:txBody>
      </p:sp>
      <p:sp>
        <p:nvSpPr>
          <p:cNvPr id="7" name="Slide Number Placeholder 6"/>
          <p:cNvSpPr>
            <a:spLocks noGrp="1"/>
          </p:cNvSpPr>
          <p:nvPr>
            <p:ph type="sldNum" sz="quarter" idx="12"/>
          </p:nvPr>
        </p:nvSpPr>
        <p:spPr/>
        <p:txBody>
          <a:bodyPr/>
          <a:lstStyle/>
          <a:p>
            <a:fld id="{0FC3B34D-9D46-4F06-9790-8888068BFD93}"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32" y="132524"/>
            <a:ext cx="1600200" cy="886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r>
              <a:rPr lang="en-US"/>
              <a:t>31/07/2018</a:t>
            </a:r>
          </a:p>
        </p:txBody>
      </p:sp>
      <p:sp>
        <p:nvSpPr>
          <p:cNvPr id="6" name="Footer Placeholder 5"/>
          <p:cNvSpPr>
            <a:spLocks noGrp="1"/>
          </p:cNvSpPr>
          <p:nvPr>
            <p:ph type="ftr" sz="quarter" idx="11"/>
          </p:nvPr>
        </p:nvSpPr>
        <p:spPr>
          <a:xfrm>
            <a:off x="914400" y="6172200"/>
            <a:ext cx="3886200" cy="457200"/>
          </a:xfrm>
        </p:spPr>
        <p:txBody>
          <a:bodyPr/>
          <a:lstStyle/>
          <a:p>
            <a:r>
              <a:rPr lang="vi-VN"/>
              <a:t>201045 - Giới thiệu môn học</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3FBE2772-5F54-4F0C-8F50-BDF6FB6CFA10}"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dirty="0"/>
              <a:t>Click icon to add picture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85532" y="132524"/>
            <a:ext cx="1600200" cy="88611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r>
              <a:rPr lang="en-US"/>
              <a:t>31/07/2018</a:t>
            </a: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vi-VN"/>
              <a:t>201045 - Giới thiệu môn học</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CFC0A200-55DE-4097-8D17-8EBC38B6F4D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6.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docs.google.com/forms/d/e/1FAIpQLSeZx-DNA9ayiJ7_jiERMJ2WkTFlDy5vhgkQMtPPKOq6XBWhIQ/viewform?usp=sf_link"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docs.google.com/forms/d/e/1FAIpQLSek6_cEeh6pGObbMobb853v0A0JT78jRQJ2i6fK4Lb6Icr58w/viewform?usp=sf_link"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1</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6" name="Title 3"/>
          <p:cNvSpPr txBox="1">
            <a:spLocks/>
          </p:cNvSpPr>
          <p:nvPr/>
        </p:nvSpPr>
        <p:spPr>
          <a:xfrm>
            <a:off x="566025" y="919489"/>
            <a:ext cx="8074025" cy="2052311"/>
          </a:xfrm>
          <a:prstGeom prst="rect">
            <a:avLst/>
          </a:prstGeom>
        </p:spPr>
        <p:txBody>
          <a:bodyPr>
            <a:noAutofit/>
          </a:bodyPr>
          <a:lstStyle>
            <a:lvl1pPr algn="l" rtl="0" eaLnBrk="1" latinLnBrk="0" hangingPunct="1">
              <a:spcBef>
                <a:spcPct val="0"/>
              </a:spcBef>
              <a:buNone/>
              <a:defRPr kumimoji="0" sz="4000" kern="1200">
                <a:solidFill>
                  <a:schemeClr val="tx2"/>
                </a:solidFill>
                <a:latin typeface="+mj-lt"/>
                <a:ea typeface="+mj-ea"/>
                <a:cs typeface="+mj-cs"/>
              </a:defRPr>
            </a:lvl1pPr>
          </a:lstStyle>
          <a:p>
            <a:pPr algn="ctr" fontAlgn="auto">
              <a:spcAft>
                <a:spcPts val="0"/>
              </a:spcAft>
            </a:pPr>
            <a:r>
              <a:rPr lang="en-US" b="1" dirty="0">
                <a:solidFill>
                  <a:srgbClr val="FF0000"/>
                </a:solidFill>
                <a:latin typeface="Arial" panose="020B0604020202020204" pitchFamily="34" charset="0"/>
                <a:cs typeface="Arial" panose="020B0604020202020204" pitchFamily="34" charset="0"/>
              </a:rPr>
              <a:t>HƯỚNG DẪN </a:t>
            </a:r>
            <a:br>
              <a:rPr lang="en-US" b="1" dirty="0">
                <a:solidFill>
                  <a:srgbClr val="FF0000"/>
                </a:solidFill>
                <a:latin typeface="Arial" panose="020B0604020202020204" pitchFamily="34" charset="0"/>
                <a:cs typeface="Arial" panose="020B0604020202020204" pitchFamily="34" charset="0"/>
              </a:rPr>
            </a:br>
            <a:r>
              <a:rPr lang="en-US" b="1" dirty="0">
                <a:solidFill>
                  <a:srgbClr val="FF0000"/>
                </a:solidFill>
                <a:latin typeface="Arial" panose="020B0604020202020204" pitchFamily="34" charset="0"/>
                <a:cs typeface="Arial" panose="020B0604020202020204" pitchFamily="34" charset="0"/>
              </a:rPr>
              <a:t>THỰC TẬP TỐT NGHIỆP</a:t>
            </a:r>
          </a:p>
          <a:p>
            <a:pPr algn="ctr" fontAlgn="auto">
              <a:spcAft>
                <a:spcPts val="0"/>
              </a:spcAft>
            </a:pPr>
            <a:r>
              <a:rPr lang="en-US" b="1" dirty="0">
                <a:solidFill>
                  <a:srgbClr val="FF0000"/>
                </a:solidFill>
                <a:latin typeface="Arial" panose="020B0604020202020204" pitchFamily="34" charset="0"/>
                <a:cs typeface="Arial" panose="020B0604020202020204" pitchFamily="34" charset="0"/>
              </a:rPr>
              <a:t>NGÀNH KẾ TOÁN</a:t>
            </a:r>
          </a:p>
        </p:txBody>
      </p:sp>
      <p:sp>
        <p:nvSpPr>
          <p:cNvPr id="18" name="Subtitle 2"/>
          <p:cNvSpPr txBox="1">
            <a:spLocks/>
          </p:cNvSpPr>
          <p:nvPr>
            <p:custDataLst>
              <p:tags r:id="rId1"/>
            </p:custDataLst>
          </p:nvPr>
        </p:nvSpPr>
        <p:spPr>
          <a:xfrm>
            <a:off x="4800600" y="5905500"/>
            <a:ext cx="4089226" cy="6096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fontAlgn="auto">
              <a:spcAft>
                <a:spcPts val="0"/>
              </a:spcAft>
              <a:buNone/>
            </a:pPr>
            <a:r>
              <a:rPr lang="en-US" sz="2400" dirty="0">
                <a:effectLst>
                  <a:outerShdw blurRad="38100" dist="38100" dir="2700000" algn="tl">
                    <a:srgbClr val="C0C0C0"/>
                  </a:outerShdw>
                </a:effectLst>
                <a:latin typeface="Arial" panose="020B0604020202020204" pitchFamily="34" charset="0"/>
                <a:cs typeface="Arial" panose="020B0604020202020204" pitchFamily="34" charset="0"/>
              </a:rPr>
              <a:t>GV: </a:t>
            </a:r>
            <a:r>
              <a:rPr lang="en-US" sz="2400" dirty="0" err="1">
                <a:effectLst>
                  <a:outerShdw blurRad="38100" dist="38100" dir="2700000" algn="tl">
                    <a:srgbClr val="C0C0C0"/>
                  </a:outerShdw>
                </a:effectLst>
                <a:latin typeface="Arial" panose="020B0604020202020204" pitchFamily="34" charset="0"/>
                <a:cs typeface="Arial" panose="020B0604020202020204" pitchFamily="34" charset="0"/>
              </a:rPr>
              <a:t>Nguyễn</a:t>
            </a:r>
            <a:r>
              <a:rPr lang="en-US" sz="2400"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2400" dirty="0" err="1">
                <a:effectLst>
                  <a:outerShdw blurRad="38100" dist="38100" dir="2700000" algn="tl">
                    <a:srgbClr val="C0C0C0"/>
                  </a:outerShdw>
                </a:effectLst>
                <a:latin typeface="Arial" panose="020B0604020202020204" pitchFamily="34" charset="0"/>
                <a:cs typeface="Arial" panose="020B0604020202020204" pitchFamily="34" charset="0"/>
              </a:rPr>
              <a:t>Thị</a:t>
            </a:r>
            <a:r>
              <a:rPr lang="en-US" sz="2400"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2400" dirty="0" err="1">
                <a:effectLst>
                  <a:outerShdw blurRad="38100" dist="38100" dir="2700000" algn="tl">
                    <a:srgbClr val="C0C0C0"/>
                  </a:outerShdw>
                </a:effectLst>
                <a:latin typeface="Arial" panose="020B0604020202020204" pitchFamily="34" charset="0"/>
                <a:cs typeface="Arial" panose="020B0604020202020204" pitchFamily="34" charset="0"/>
              </a:rPr>
              <a:t>Ngọc</a:t>
            </a:r>
            <a:r>
              <a:rPr lang="en-US" sz="2400" dirty="0">
                <a:effectLst>
                  <a:outerShdw blurRad="38100" dist="38100" dir="2700000" algn="tl">
                    <a:srgbClr val="C0C0C0"/>
                  </a:outerShdw>
                </a:effectLst>
                <a:latin typeface="Arial" panose="020B0604020202020204" pitchFamily="34" charset="0"/>
                <a:cs typeface="Arial" panose="020B0604020202020204" pitchFamily="34" charset="0"/>
              </a:rPr>
              <a:t> </a:t>
            </a:r>
            <a:r>
              <a:rPr lang="en-US" sz="2400" dirty="0" err="1">
                <a:effectLst>
                  <a:outerShdw blurRad="38100" dist="38100" dir="2700000" algn="tl">
                    <a:srgbClr val="C0C0C0"/>
                  </a:outerShdw>
                </a:effectLst>
                <a:latin typeface="Arial" panose="020B0604020202020204" pitchFamily="34" charset="0"/>
                <a:cs typeface="Arial" panose="020B0604020202020204" pitchFamily="34" charset="0"/>
              </a:rPr>
              <a:t>Điệp</a:t>
            </a:r>
            <a:endParaRPr lang="en-US" sz="2400" dirty="0">
              <a:latin typeface="Arial" panose="020B0604020202020204" pitchFamily="34" charset="0"/>
              <a:cs typeface="Arial" panose="020B0604020202020204" pitchFamily="34" charset="0"/>
            </a:endParaRPr>
          </a:p>
        </p:txBody>
      </p:sp>
      <p:sp>
        <p:nvSpPr>
          <p:cNvPr id="19" name="Subtitle 2"/>
          <p:cNvSpPr txBox="1">
            <a:spLocks/>
          </p:cNvSpPr>
          <p:nvPr>
            <p:custDataLst>
              <p:tags r:id="rId2"/>
            </p:custDataLst>
          </p:nvPr>
        </p:nvSpPr>
        <p:spPr>
          <a:xfrm>
            <a:off x="1465700" y="5281866"/>
            <a:ext cx="6400799" cy="5334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lgn="ctr" fontAlgn="auto">
              <a:spcAft>
                <a:spcPts val="0"/>
              </a:spcAft>
              <a:buNone/>
            </a:pPr>
            <a:r>
              <a:rPr lang="en-US" sz="2400" dirty="0" err="1">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Thời</a:t>
            </a:r>
            <a:r>
              <a:rPr lang="en-US" sz="2400"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2400" dirty="0" err="1">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gian</a:t>
            </a:r>
            <a:r>
              <a:rPr lang="en-US" sz="2400"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2400" dirty="0" err="1">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thực</a:t>
            </a:r>
            <a:r>
              <a:rPr lang="en-US" sz="2400"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2400" dirty="0" err="1">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hiện</a:t>
            </a:r>
            <a:r>
              <a:rPr lang="en-US" sz="2400" dirty="0">
                <a:solidFill>
                  <a:srgbClr val="0070C0"/>
                </a:solidFill>
                <a:effectLst>
                  <a:outerShdw blurRad="38100" dist="38100" dir="2700000" algn="tl">
                    <a:srgbClr val="C0C0C0"/>
                  </a:outerShdw>
                </a:effectLst>
                <a:latin typeface="Arial" panose="020B0604020202020204" pitchFamily="34" charset="0"/>
                <a:cs typeface="Arial" panose="020B0604020202020204" pitchFamily="34" charset="0"/>
              </a:rPr>
              <a:t>: </a:t>
            </a:r>
            <a:r>
              <a:rPr lang="en-US" sz="2400"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01/10/2023 – 29/12/2023</a:t>
            </a:r>
            <a:endParaRPr lang="en-US" sz="2400" dirty="0">
              <a:solidFill>
                <a:srgbClr val="FF0000"/>
              </a:solidFill>
              <a:latin typeface="Arial" panose="020B0604020202020204" pitchFamily="34" charset="0"/>
              <a:cs typeface="Arial" panose="020B0604020202020204" pitchFamily="34" charset="0"/>
            </a:endParaRPr>
          </a:p>
        </p:txBody>
      </p:sp>
      <p:pic>
        <p:nvPicPr>
          <p:cNvPr id="2050" name="Picture 2" descr="Báo cáo thực tập tốt nghiệp tại CHI NHÁNH CÔNG TY TNH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1599" y="2905632"/>
            <a:ext cx="3429000"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08042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10</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QUÁ TRÌNH THỰC TẬP</a:t>
            </a:r>
          </a:p>
        </p:txBody>
      </p:sp>
      <p:sp>
        <p:nvSpPr>
          <p:cNvPr id="2" name="Rectangle 1"/>
          <p:cNvSpPr/>
          <p:nvPr/>
        </p:nvSpPr>
        <p:spPr>
          <a:xfrm>
            <a:off x="86640" y="1295400"/>
            <a:ext cx="8804795" cy="1154162"/>
          </a:xfrm>
          <a:prstGeom prst="rect">
            <a:avLst/>
          </a:prstGeom>
          <a:noFill/>
          <a:ln>
            <a:solidFill>
              <a:srgbClr val="00B0F0"/>
            </a:solidFill>
          </a:ln>
        </p:spPr>
        <p:txBody>
          <a:bodyPr wrap="square">
            <a:spAutoFit/>
          </a:bodyPr>
          <a:lstStyle/>
          <a:p>
            <a:pPr algn="just">
              <a:lnSpc>
                <a:spcPct val="115000"/>
              </a:lnSpc>
              <a:spcBef>
                <a:spcPts val="600"/>
              </a:spcBef>
              <a:spcAft>
                <a:spcPts val="0"/>
              </a:spcAft>
            </a:pPr>
            <a:r>
              <a:rPr lang="vi-VN" sz="2000" dirty="0">
                <a:solidFill>
                  <a:srgbClr val="000000"/>
                </a:solidFill>
                <a:latin typeface="Arial" panose="020B0604020202020204" pitchFamily="34" charset="0"/>
                <a:ea typeface="Calibri" panose="020F0502020204030204" pitchFamily="34" charset="0"/>
                <a:cs typeface="Arial" panose="020B0604020202020204" pitchFamily="34" charset="0"/>
              </a:rPr>
              <a:t>Sinh viên phải gặp trực tiếp giảng viên hướng dẫn ít nhất 3 lần trong quá trình thực tập để trình bày tình hình thực tế và trả lời câu hỏi lý thuyết liên quan đến nội dung của chủ đề thực tập.</a:t>
            </a:r>
            <a:endParaRPr lang="en-US" sz="2000" dirty="0">
              <a:latin typeface="Arial" panose="020B0604020202020204" pitchFamily="34"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795982192"/>
              </p:ext>
            </p:extLst>
          </p:nvPr>
        </p:nvGraphicFramePr>
        <p:xfrm>
          <a:off x="304800" y="2552701"/>
          <a:ext cx="8586635" cy="3657599"/>
        </p:xfrm>
        <a:graphic>
          <a:graphicData uri="http://schemas.openxmlformats.org/drawingml/2006/table">
            <a:tbl>
              <a:tblPr firstRow="1" firstCol="1" bandRow="1">
                <a:tableStyleId>{5940675A-B579-460E-94D1-54222C63F5DA}</a:tableStyleId>
              </a:tblPr>
              <a:tblGrid>
                <a:gridCol w="1219200">
                  <a:extLst>
                    <a:ext uri="{9D8B030D-6E8A-4147-A177-3AD203B41FA5}">
                      <a16:colId xmlns:a16="http://schemas.microsoft.com/office/drawing/2014/main" val="2412445007"/>
                    </a:ext>
                  </a:extLst>
                </a:gridCol>
                <a:gridCol w="7367435">
                  <a:extLst>
                    <a:ext uri="{9D8B030D-6E8A-4147-A177-3AD203B41FA5}">
                      <a16:colId xmlns:a16="http://schemas.microsoft.com/office/drawing/2014/main" val="883378862"/>
                    </a:ext>
                  </a:extLst>
                </a:gridCol>
              </a:tblGrid>
              <a:tr h="827526">
                <a:tc>
                  <a:txBody>
                    <a:bodyPr/>
                    <a:lstStyle/>
                    <a:p>
                      <a:pPr marL="0" indent="0" algn="ctr">
                        <a:lnSpc>
                          <a:spcPct val="115000"/>
                        </a:lnSpc>
                        <a:spcBef>
                          <a:spcPts val="600"/>
                        </a:spcBef>
                        <a:spcAft>
                          <a:spcPts val="0"/>
                        </a:spcAft>
                      </a:pPr>
                      <a:r>
                        <a:rPr lang="en-US" sz="1600" dirty="0">
                          <a:effectLst/>
                          <a:latin typeface="Arial" panose="020B0604020202020204" pitchFamily="34" charset="0"/>
                          <a:cs typeface="Arial" panose="020B0604020202020204" pitchFamily="34" charset="0"/>
                        </a:rPr>
                        <a:t>SỐ BUỔI</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457200" algn="ctr">
                        <a:lnSpc>
                          <a:spcPct val="115000"/>
                        </a:lnSpc>
                        <a:spcBef>
                          <a:spcPts val="600"/>
                        </a:spcBef>
                        <a:spcAft>
                          <a:spcPts val="0"/>
                        </a:spcAft>
                      </a:pPr>
                      <a:r>
                        <a:rPr lang="en-US" sz="1600" dirty="0">
                          <a:effectLst/>
                          <a:latin typeface="Arial" panose="020B0604020202020204" pitchFamily="34" charset="0"/>
                          <a:cs typeface="Arial" panose="020B0604020202020204" pitchFamily="34" charset="0"/>
                        </a:rPr>
                        <a:t>NỘI DUNG</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950814862"/>
                  </a:ext>
                </a:extLst>
              </a:tr>
              <a:tr h="916580">
                <a:tc>
                  <a:txBody>
                    <a:bodyPr/>
                    <a:lstStyle/>
                    <a:p>
                      <a:pPr marL="0" indent="0" algn="ctr">
                        <a:lnSpc>
                          <a:spcPct val="115000"/>
                        </a:lnSpc>
                        <a:spcBef>
                          <a:spcPts val="600"/>
                        </a:spcBef>
                        <a:spcAft>
                          <a:spcPts val="0"/>
                        </a:spcAft>
                      </a:pPr>
                      <a:r>
                        <a:rPr kumimoji="0" lang="en-US" sz="1600" kern="1200" dirty="0">
                          <a:solidFill>
                            <a:schemeClr val="tx1"/>
                          </a:solidFill>
                          <a:effectLst/>
                          <a:latin typeface="Arial" panose="020B0604020202020204" pitchFamily="34" charset="0"/>
                          <a:ea typeface="+mn-ea"/>
                          <a:cs typeface="Arial" panose="020B0604020202020204" pitchFamily="34" charset="0"/>
                        </a:rPr>
                        <a:t>BUỔI</a:t>
                      </a:r>
                      <a:r>
                        <a:rPr lang="en-US" sz="1600" dirty="0">
                          <a:effectLst/>
                          <a:latin typeface="Arial" panose="020B0604020202020204" pitchFamily="34" charset="0"/>
                          <a:cs typeface="Arial" panose="020B0604020202020204" pitchFamily="34" charset="0"/>
                        </a:rPr>
                        <a:t> 1</a:t>
                      </a:r>
                      <a:r>
                        <a:rPr lang="en-US" sz="1600" baseline="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just">
                        <a:lnSpc>
                          <a:spcPct val="115000"/>
                        </a:lnSpc>
                        <a:spcBef>
                          <a:spcPts val="600"/>
                        </a:spcBef>
                        <a:spcAft>
                          <a:spcPts val="0"/>
                        </a:spcAft>
                        <a:buFont typeface="Times New Roman" panose="02020603050405020304" pitchFamily="18" charset="0"/>
                        <a:buChar char="-"/>
                      </a:pPr>
                      <a:r>
                        <a:rPr lang="en-US" sz="1600">
                          <a:effectLst/>
                          <a:latin typeface="Arial" panose="020B0604020202020204" pitchFamily="34" charset="0"/>
                          <a:cs typeface="Arial" panose="020B0604020202020204" pitchFamily="34" charset="0"/>
                        </a:rPr>
                        <a:t>Gặp giảng viên hướng dẫn để được hướng dẫn lựa chọn đề tài phù hợp</a:t>
                      </a:r>
                    </a:p>
                    <a:p>
                      <a:pPr marL="342900" lvl="0" indent="-342900" algn="just">
                        <a:lnSpc>
                          <a:spcPct val="115000"/>
                        </a:lnSpc>
                        <a:spcBef>
                          <a:spcPts val="600"/>
                        </a:spcBef>
                        <a:spcAft>
                          <a:spcPts val="0"/>
                        </a:spcAft>
                        <a:buFont typeface="Times New Roman" panose="02020603050405020304" pitchFamily="18" charset="0"/>
                        <a:buChar char="-"/>
                      </a:pPr>
                      <a:r>
                        <a:rPr lang="en-US" sz="1600">
                          <a:effectLst/>
                          <a:latin typeface="Arial" panose="020B0604020202020204" pitchFamily="34" charset="0"/>
                          <a:cs typeface="Arial" panose="020B0604020202020204" pitchFamily="34" charset="0"/>
                        </a:rPr>
                        <a:t>Lập đề cương chi tiết về đề tài và gởi giảng viên hướng dẫn, đề cương hoàn chỉnh là đề cương được giảng viên hướng dẫn ký xác nhận.</a:t>
                      </a:r>
                      <a:endParaRPr lang="en-US"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09567589"/>
                  </a:ext>
                </a:extLst>
              </a:tr>
              <a:tr h="827526">
                <a:tc>
                  <a:txBody>
                    <a:bodyPr/>
                    <a:lstStyle/>
                    <a:p>
                      <a:pPr marL="0" indent="0" algn="ctr">
                        <a:lnSpc>
                          <a:spcPct val="115000"/>
                        </a:lnSpc>
                        <a:spcBef>
                          <a:spcPts val="600"/>
                        </a:spcBef>
                        <a:spcAft>
                          <a:spcPts val="0"/>
                        </a:spcAft>
                      </a:pPr>
                      <a:r>
                        <a:rPr lang="en-US" sz="1600" dirty="0">
                          <a:effectLst/>
                          <a:latin typeface="Arial" panose="020B0604020202020204" pitchFamily="34" charset="0"/>
                          <a:cs typeface="Arial" panose="020B0604020202020204" pitchFamily="34" charset="0"/>
                        </a:rPr>
                        <a:t>BUỔI 2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just">
                        <a:lnSpc>
                          <a:spcPct val="115000"/>
                        </a:lnSpc>
                        <a:spcBef>
                          <a:spcPts val="600"/>
                        </a:spcBef>
                        <a:spcAft>
                          <a:spcPts val="0"/>
                        </a:spcAft>
                        <a:buFont typeface="Times New Roman" panose="02020603050405020304" pitchFamily="18" charset="0"/>
                        <a:buChar char="-"/>
                      </a:pPr>
                      <a:r>
                        <a:rPr lang="en-US" sz="1600" dirty="0" err="1">
                          <a:effectLst/>
                          <a:latin typeface="Arial" panose="020B0604020202020204" pitchFamily="34" charset="0"/>
                          <a:cs typeface="Arial" panose="020B0604020202020204" pitchFamily="34" charset="0"/>
                        </a:rPr>
                        <a:t>Gặp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giảng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hướng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dẫn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để</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trình</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bày</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tóm</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tắt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một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số</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kiến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thức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về</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lý</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thuyết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quan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đến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nội</a:t>
                      </a:r>
                      <a:r>
                        <a:rPr lang="en-US" sz="1600" dirty="0">
                          <a:effectLst/>
                          <a:latin typeface="Arial" panose="020B0604020202020204" pitchFamily="34" charset="0"/>
                          <a:cs typeface="Arial" panose="020B0604020202020204" pitchFamily="34" charset="0"/>
                        </a:rPr>
                        <a:t> dung </a:t>
                      </a:r>
                      <a:r>
                        <a:rPr lang="en-US" sz="1600" dirty="0" err="1">
                          <a:effectLst/>
                          <a:latin typeface="Arial" panose="020B0604020202020204" pitchFamily="34" charset="0"/>
                          <a:cs typeface="Arial" panose="020B0604020202020204" pitchFamily="34" charset="0"/>
                        </a:rPr>
                        <a:t>của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đề</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cương</a:t>
                      </a:r>
                      <a:r>
                        <a:rPr lang="en-US" sz="1600" dirty="0">
                          <a:effectLst/>
                          <a:latin typeface="Arial" panose="020B0604020202020204" pitchFamily="34" charset="0"/>
                          <a:cs typeface="Arial" panose="020B0604020202020204" pitchFamily="34" charset="0"/>
                        </a:rPr>
                        <a:t> chi </a:t>
                      </a:r>
                      <a:r>
                        <a:rPr lang="en-US" sz="1600" dirty="0" err="1">
                          <a:effectLst/>
                          <a:latin typeface="Arial" panose="020B0604020202020204" pitchFamily="34" charset="0"/>
                          <a:cs typeface="Arial" panose="020B0604020202020204" pitchFamily="34" charset="0"/>
                        </a:rPr>
                        <a:t>tiết</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trao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đổi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những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vấn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đề</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quan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đến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nội</a:t>
                      </a:r>
                      <a:r>
                        <a:rPr lang="en-US" sz="1600" dirty="0">
                          <a:effectLst/>
                          <a:latin typeface="Arial" panose="020B0604020202020204" pitchFamily="34" charset="0"/>
                          <a:cs typeface="Arial" panose="020B0604020202020204" pitchFamily="34" charset="0"/>
                        </a:rPr>
                        <a:t> dung </a:t>
                      </a:r>
                      <a:r>
                        <a:rPr lang="en-US" sz="1600" dirty="0" err="1">
                          <a:effectLst/>
                          <a:latin typeface="Arial" panose="020B0604020202020204" pitchFamily="34" charset="0"/>
                          <a:cs typeface="Arial" panose="020B0604020202020204" pitchFamily="34" charset="0"/>
                        </a:rPr>
                        <a:t>thực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tập</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25038248"/>
                  </a:ext>
                </a:extLst>
              </a:tr>
              <a:tr h="1085967">
                <a:tc>
                  <a:txBody>
                    <a:bodyPr/>
                    <a:lstStyle/>
                    <a:p>
                      <a:pPr marL="0" indent="0" algn="ctr">
                        <a:lnSpc>
                          <a:spcPct val="115000"/>
                        </a:lnSpc>
                        <a:spcBef>
                          <a:spcPts val="600"/>
                        </a:spcBef>
                        <a:spcAft>
                          <a:spcPts val="0"/>
                        </a:spcAft>
                      </a:pPr>
                      <a:r>
                        <a:rPr lang="en-US" sz="1600" dirty="0">
                          <a:effectLst/>
                          <a:latin typeface="Arial" panose="020B0604020202020204" pitchFamily="34" charset="0"/>
                          <a:cs typeface="Arial" panose="020B0604020202020204" pitchFamily="34" charset="0"/>
                        </a:rPr>
                        <a:t>BUỔI 3….</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342900" lvl="0" indent="-342900" algn="just">
                        <a:lnSpc>
                          <a:spcPct val="115000"/>
                        </a:lnSpc>
                        <a:spcBef>
                          <a:spcPts val="600"/>
                        </a:spcBef>
                        <a:spcAft>
                          <a:spcPts val="0"/>
                        </a:spcAft>
                        <a:buFont typeface="Times New Roman" panose="02020603050405020304" pitchFamily="18" charset="0"/>
                        <a:buChar char="-"/>
                      </a:pPr>
                      <a:r>
                        <a:rPr lang="en-US" sz="1600" dirty="0" err="1">
                          <a:effectLst/>
                          <a:latin typeface="Arial" panose="020B0604020202020204" pitchFamily="34" charset="0"/>
                          <a:cs typeface="Arial" panose="020B0604020202020204" pitchFamily="34" charset="0"/>
                        </a:rPr>
                        <a:t>Gặp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giảng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để</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sửa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bản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thảo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lần</a:t>
                      </a:r>
                      <a:r>
                        <a:rPr lang="en-US" sz="1600" dirty="0">
                          <a:effectLst/>
                          <a:latin typeface="Arial" panose="020B0604020202020204" pitchFamily="34" charset="0"/>
                          <a:cs typeface="Arial" panose="020B0604020202020204" pitchFamily="34" charset="0"/>
                        </a:rPr>
                        <a:t> 1 </a:t>
                      </a:r>
                      <a:r>
                        <a:rPr lang="en-US" sz="1600" dirty="0" err="1">
                          <a:effectLst/>
                          <a:latin typeface="Arial" panose="020B0604020202020204" pitchFamily="34" charset="0"/>
                          <a:cs typeface="Arial" panose="020B0604020202020204" pitchFamily="34" charset="0"/>
                        </a:rPr>
                        <a:t>và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trả</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lời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những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câu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hỏi</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quan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đến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quá</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trình</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thực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tập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thực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tế</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Các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lần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sửa</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bản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thảo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hoặc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phỏng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vấn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tiếp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theo</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sẽ</a:t>
                      </a:r>
                      <a:r>
                        <a:rPr lang="en-US" sz="1600" dirty="0">
                          <a:effectLst/>
                          <a:latin typeface="Arial" panose="020B0604020202020204" pitchFamily="34" charset="0"/>
                          <a:cs typeface="Arial" panose="020B0604020202020204" pitchFamily="34" charset="0"/>
                        </a:rPr>
                        <a:t> do </a:t>
                      </a:r>
                      <a:r>
                        <a:rPr lang="en-US" sz="1600" dirty="0" err="1">
                          <a:effectLst/>
                          <a:latin typeface="Arial" panose="020B0604020202020204" pitchFamily="34" charset="0"/>
                          <a:cs typeface="Arial" panose="020B0604020202020204" pitchFamily="34" charset="0"/>
                        </a:rPr>
                        <a:t>giảng</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viên</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yêu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cầu</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là</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gặp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trực</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tiếp</a:t>
                      </a:r>
                      <a:r>
                        <a:rPr lang="en-US" sz="1600" dirty="0">
                          <a:effectLst/>
                          <a:latin typeface="Arial" panose="020B0604020202020204" pitchFamily="34" charset="0"/>
                          <a:cs typeface="Arial" panose="020B0604020202020204" pitchFamily="34" charset="0"/>
                        </a:rPr>
                        <a:t> </a:t>
                      </a:r>
                      <a:r>
                        <a:rPr lang="en-US" sz="1600" dirty="0" err="1">
                          <a:effectLst/>
                          <a:latin typeface="Arial" panose="020B0604020202020204" pitchFamily="34" charset="0"/>
                          <a:cs typeface="Arial" panose="020B0604020202020204" pitchFamily="34" charset="0"/>
                        </a:rPr>
                        <a:t>hoặc</a:t>
                      </a:r>
                      <a:r>
                        <a:rPr lang="en-US" sz="1600" dirty="0">
                          <a:effectLst/>
                          <a:latin typeface="Arial" panose="020B0604020202020204" pitchFamily="34" charset="0"/>
                          <a:cs typeface="Arial" panose="020B0604020202020204" pitchFamily="34" charset="0"/>
                        </a:rPr>
                        <a:t> qua </a:t>
                      </a:r>
                      <a:r>
                        <a:rPr lang="en-US" sz="1600" dirty="0" err="1">
                          <a:effectLst/>
                          <a:latin typeface="Arial" panose="020B0604020202020204" pitchFamily="34" charset="0"/>
                          <a:cs typeface="Arial" panose="020B0604020202020204" pitchFamily="34" charset="0"/>
                        </a:rPr>
                        <a:t>mạng</a:t>
                      </a:r>
                      <a:r>
                        <a:rPr lang="en-US" sz="1600" dirty="0">
                          <a:effectLst/>
                          <a:latin typeface="Arial" panose="020B0604020202020204" pitchFamily="34" charset="0"/>
                          <a:cs typeface="Arial" panose="020B0604020202020204" pitchFamily="34" charset="0"/>
                        </a:rPr>
                        <a:t>. </a:t>
                      </a:r>
                      <a:endParaRPr lang="en-US"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72683429"/>
                  </a:ext>
                </a:extLst>
              </a:tr>
            </a:tbl>
          </a:graphicData>
        </a:graphic>
      </p:graphicFrame>
    </p:spTree>
    <p:extLst>
      <p:ext uri="{BB962C8B-B14F-4D97-AF65-F5344CB8AC3E}">
        <p14:creationId xmlns:p14="http://schemas.microsoft.com/office/powerpoint/2010/main" val="14713616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11</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LƯU Ý</a:t>
            </a:r>
          </a:p>
        </p:txBody>
      </p:sp>
      <p:sp>
        <p:nvSpPr>
          <p:cNvPr id="4" name="Explosion 1 3"/>
          <p:cNvSpPr/>
          <p:nvPr/>
        </p:nvSpPr>
        <p:spPr>
          <a:xfrm>
            <a:off x="155574" y="1143000"/>
            <a:ext cx="8988425" cy="5715000"/>
          </a:xfrm>
          <a:prstGeom prst="irregularSeal1">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200" dirty="0">
                <a:solidFill>
                  <a:schemeClr val="tx1"/>
                </a:solidFill>
              </a:rPr>
              <a:t>Sau mỗi buổi gặp giảng viên, sinh viên phải ghi nhận quá trình trao đổi, làm việc với giảng viên vào Nhật ký thực tập (phần dành cho giảng viên) và được giảng viên xác nhận. </a:t>
            </a:r>
            <a:endParaRPr lang="en-US" sz="2200" dirty="0">
              <a:solidFill>
                <a:schemeClr val="tx1"/>
              </a:solidFill>
            </a:endParaRPr>
          </a:p>
        </p:txBody>
      </p:sp>
    </p:spTree>
    <p:extLst>
      <p:ext uri="{BB962C8B-B14F-4D97-AF65-F5344CB8AC3E}">
        <p14:creationId xmlns:p14="http://schemas.microsoft.com/office/powerpoint/2010/main" val="3390247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12</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MẪU NHẬT KÝ THỰC TẬP</a:t>
            </a:r>
          </a:p>
        </p:txBody>
      </p:sp>
      <p:pic>
        <p:nvPicPr>
          <p:cNvPr id="2" name="Picture 1"/>
          <p:cNvPicPr>
            <a:picLocks noChangeAspect="1"/>
          </p:cNvPicPr>
          <p:nvPr/>
        </p:nvPicPr>
        <p:blipFill>
          <a:blip r:embed="rId3"/>
          <a:stretch>
            <a:fillRect/>
          </a:stretch>
        </p:blipFill>
        <p:spPr>
          <a:xfrm>
            <a:off x="603503" y="1104900"/>
            <a:ext cx="8391271" cy="5334000"/>
          </a:xfrm>
          <a:prstGeom prst="rect">
            <a:avLst/>
          </a:prstGeom>
        </p:spPr>
      </p:pic>
    </p:spTree>
    <p:extLst>
      <p:ext uri="{BB962C8B-B14F-4D97-AF65-F5344CB8AC3E}">
        <p14:creationId xmlns:p14="http://schemas.microsoft.com/office/powerpoint/2010/main" val="2780061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13</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HOÀN THÀNH BÁO CÁO THỰC TẬP</a:t>
            </a:r>
          </a:p>
        </p:txBody>
      </p:sp>
      <p:sp>
        <p:nvSpPr>
          <p:cNvPr id="2" name="Rectangle 1"/>
          <p:cNvSpPr/>
          <p:nvPr/>
        </p:nvSpPr>
        <p:spPr>
          <a:xfrm>
            <a:off x="252565" y="1140040"/>
            <a:ext cx="8531225" cy="1755096"/>
          </a:xfrm>
          <a:prstGeom prst="rect">
            <a:avLst/>
          </a:prstGeom>
        </p:spPr>
        <p:txBody>
          <a:bodyPr wrap="square">
            <a:spAutoFit/>
          </a:bodyPr>
          <a:lstStyle/>
          <a:p>
            <a:pPr marL="342900" indent="-342900" algn="just">
              <a:lnSpc>
                <a:spcPct val="115000"/>
              </a:lnSpc>
              <a:spcBef>
                <a:spcPts val="600"/>
              </a:spcBef>
              <a:spcAft>
                <a:spcPts val="0"/>
              </a:spcAft>
              <a:buFont typeface="Arial" panose="020B0604020202020204" pitchFamily="34" charset="0"/>
              <a:buChar char="•"/>
            </a:pP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thúc</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quá</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nộp</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Báo</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hoàn</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chỉnh</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cùng</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tại</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Mục</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5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cần</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nộp</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Văn</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phòng</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khoa</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thời</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gian</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định</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782917" y="2900768"/>
            <a:ext cx="8205635" cy="3975447"/>
          </a:xfrm>
          <a:prstGeom prst="rect">
            <a:avLst/>
          </a:prstGeom>
          <a:ln>
            <a:solidFill>
              <a:srgbClr val="00B0F0"/>
            </a:solidFill>
          </a:ln>
        </p:spPr>
        <p:txBody>
          <a:bodyPr wrap="square">
            <a:spAutoFit/>
          </a:bodyPr>
          <a:lstStyle/>
          <a:p>
            <a:pPr marL="342900" lvl="0" indent="-342900">
              <a:lnSpc>
                <a:spcPct val="115000"/>
              </a:lnSpc>
              <a:spcBef>
                <a:spcPts val="600"/>
              </a:spcBef>
              <a:spcAft>
                <a:spcPts val="0"/>
              </a:spcAft>
              <a:buFont typeface="Wingdings" panose="05000000000000000000" pitchFamily="2" charset="2"/>
              <a:buChar char=""/>
              <a:tabLst>
                <a:tab pos="457200" algn="l"/>
              </a:tabLst>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01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quyển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Báo</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cáo</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xét</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vi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đóng</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mộc</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tròn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xác</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vị</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Khoa</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Kế</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Kiểm</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sẽ</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giải</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quyết</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bài</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nộp</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Báo</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cáo</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mộc</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tròn</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xác</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0000"/>
                </a:solidFill>
                <a:latin typeface="Arial" panose="020B0604020202020204" pitchFamily="34" charset="0"/>
                <a:ea typeface="Calibri" panose="020F0502020204030204" pitchFamily="34" charset="0"/>
                <a:cs typeface="Arial" panose="020B0604020202020204" pitchFamily="34" charset="0"/>
              </a:rPr>
              <a:t>vị</a:t>
            </a:r>
            <a:r>
              <a:rPr lang="en-US" sz="2000" b="1"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600"/>
              </a:spcBef>
              <a:spcAft>
                <a:spcPts val="0"/>
              </a:spcAft>
              <a:buFont typeface="Wingdings" panose="05000000000000000000" pitchFamily="2" charset="2"/>
              <a:buChar char=""/>
              <a:tabLst>
                <a:tab pos="457200" algn="l"/>
              </a:tabLst>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01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Nhật</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ký</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với</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giảng</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600"/>
              </a:spcBef>
              <a:spcAft>
                <a:spcPts val="0"/>
              </a:spcAft>
              <a:buFont typeface="Wingdings" panose="05000000000000000000" pitchFamily="2" charset="2"/>
              <a:buChar char=""/>
              <a:tabLst>
                <a:tab pos="457200" algn="l"/>
              </a:tabLst>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01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Nhật</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ký</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tại</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vị</a:t>
            </a:r>
            <a:endParaRPr lang="en-US" sz="20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600"/>
              </a:spcBef>
              <a:spcAft>
                <a:spcPts val="0"/>
              </a:spcAft>
              <a:buFont typeface="Wingdings" panose="05000000000000000000" pitchFamily="2" charset="2"/>
              <a:buChar char=""/>
              <a:tabLst>
                <a:tab pos="457200" algn="l"/>
              </a:tabLst>
            </a:pP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Đề</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cương</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chi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tiết</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xác</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giảng</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hướng</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dẫn</a:t>
            </a:r>
            <a:endParaRPr lang="en-US" sz="20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15000"/>
              </a:lnSpc>
              <a:spcBef>
                <a:spcPts val="600"/>
              </a:spcBef>
              <a:spcAft>
                <a:spcPts val="1000"/>
              </a:spcAft>
              <a:buFont typeface="Wingdings" panose="05000000000000000000" pitchFamily="2" charset="2"/>
              <a:buChar char=""/>
              <a:tabLst>
                <a:tab pos="457200" algn="l"/>
              </a:tabLst>
            </a:pP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tài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khác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mà</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giảng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viên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yêu</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cầu</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tài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trên</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được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nộp</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1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bìa</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hồ</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sơ</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và</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trang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liệt</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kê</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các</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tài</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liệu</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có</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trong</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hồ</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effectLst/>
                <a:latin typeface="Arial" panose="020B0604020202020204" pitchFamily="34" charset="0"/>
                <a:ea typeface="Calibri" panose="020F0502020204030204" pitchFamily="34" charset="0"/>
                <a:cs typeface="Arial" panose="020B0604020202020204" pitchFamily="34" charset="0"/>
              </a:rPr>
              <a:t>sơ</a:t>
            </a:r>
            <a:r>
              <a:rPr lang="en-US" sz="20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0445421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14</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DANH MỤC TÀI LIỆU NỘP</a:t>
            </a:r>
          </a:p>
        </p:txBody>
      </p:sp>
      <p:pic>
        <p:nvPicPr>
          <p:cNvPr id="6" name="Picture 5">
            <a:extLst>
              <a:ext uri="{FF2B5EF4-FFF2-40B4-BE49-F238E27FC236}">
                <a16:creationId xmlns:a16="http://schemas.microsoft.com/office/drawing/2014/main" id="{16DA449C-E9CE-D428-9E29-19D25373F6CB}"/>
              </a:ext>
            </a:extLst>
          </p:cNvPr>
          <p:cNvPicPr>
            <a:picLocks noChangeAspect="1"/>
          </p:cNvPicPr>
          <p:nvPr/>
        </p:nvPicPr>
        <p:blipFill>
          <a:blip r:embed="rId3"/>
          <a:stretch>
            <a:fillRect/>
          </a:stretch>
        </p:blipFill>
        <p:spPr>
          <a:xfrm>
            <a:off x="303819" y="1676400"/>
            <a:ext cx="4217153" cy="2819400"/>
          </a:xfrm>
          <a:prstGeom prst="rect">
            <a:avLst/>
          </a:prstGeom>
        </p:spPr>
      </p:pic>
      <p:pic>
        <p:nvPicPr>
          <p:cNvPr id="10" name="Picture 9">
            <a:extLst>
              <a:ext uri="{FF2B5EF4-FFF2-40B4-BE49-F238E27FC236}">
                <a16:creationId xmlns:a16="http://schemas.microsoft.com/office/drawing/2014/main" id="{BBD8976D-8BD6-D561-B582-466F316D570E}"/>
              </a:ext>
            </a:extLst>
          </p:cNvPr>
          <p:cNvPicPr>
            <a:picLocks noChangeAspect="1"/>
          </p:cNvPicPr>
          <p:nvPr/>
        </p:nvPicPr>
        <p:blipFill>
          <a:blip r:embed="rId4"/>
          <a:stretch>
            <a:fillRect/>
          </a:stretch>
        </p:blipFill>
        <p:spPr>
          <a:xfrm>
            <a:off x="4592782" y="1200828"/>
            <a:ext cx="4359171" cy="5272203"/>
          </a:xfrm>
          <a:prstGeom prst="rect">
            <a:avLst/>
          </a:prstGeom>
        </p:spPr>
      </p:pic>
      <p:sp>
        <p:nvSpPr>
          <p:cNvPr id="12" name="Arrow: Right 11">
            <a:extLst>
              <a:ext uri="{FF2B5EF4-FFF2-40B4-BE49-F238E27FC236}">
                <a16:creationId xmlns:a16="http://schemas.microsoft.com/office/drawing/2014/main" id="{73547B1E-53AE-2159-59F6-B6C4AFB55E40}"/>
              </a:ext>
            </a:extLst>
          </p:cNvPr>
          <p:cNvSpPr/>
          <p:nvPr/>
        </p:nvSpPr>
        <p:spPr>
          <a:xfrm>
            <a:off x="838200" y="5181600"/>
            <a:ext cx="3682772" cy="83026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FF0000"/>
                </a:solidFill>
                <a:latin typeface="Times New Roman" panose="02020603050405020304" pitchFamily="18" charset="0"/>
                <a:cs typeface="Times New Roman" panose="02020603050405020304" pitchFamily="18" charset="0"/>
              </a:rPr>
              <a:t>Mẫu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bìa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và</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màu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bìa</a:t>
            </a:r>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082935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15</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CÁC ĐỀ TÀI GỢI Ý</a:t>
            </a:r>
          </a:p>
        </p:txBody>
      </p:sp>
      <p:sp>
        <p:nvSpPr>
          <p:cNvPr id="4" name="Rectangle 3">
            <a:extLst>
              <a:ext uri="{FF2B5EF4-FFF2-40B4-BE49-F238E27FC236}">
                <a16:creationId xmlns:a16="http://schemas.microsoft.com/office/drawing/2014/main" id="{C74C1547-169F-B4A0-5813-5E194E7AB297}"/>
              </a:ext>
            </a:extLst>
          </p:cNvPr>
          <p:cNvSpPr txBox="1">
            <a:spLocks noChangeArrowheads="1"/>
          </p:cNvSpPr>
          <p:nvPr/>
        </p:nvSpPr>
        <p:spPr bwMode="auto">
          <a:xfrm>
            <a:off x="668645" y="1338649"/>
            <a:ext cx="8031271" cy="4147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73050" indent="-273050" algn="l" rtl="0" fontAlgn="base">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fontAlgn="base">
              <a:spcBef>
                <a:spcPct val="20000"/>
              </a:spcBef>
              <a:spcAft>
                <a:spcPct val="0"/>
              </a:spcAft>
              <a:buClr>
                <a:schemeClr val="accent1"/>
              </a:buClr>
              <a:buSzPct val="80000"/>
              <a:buFont typeface="Wingdings 2" pitchFamily="18" charset="2"/>
              <a:buChar char=""/>
              <a:defRPr sz="2100" kern="1200">
                <a:solidFill>
                  <a:schemeClr val="tx1"/>
                </a:solidFill>
                <a:latin typeface="+mn-lt"/>
                <a:ea typeface="+mn-ea"/>
                <a:cs typeface="+mn-cs"/>
              </a:defRPr>
            </a:lvl2pPr>
            <a:lvl3pPr marL="914400" indent="-182563" algn="l" rtl="0" fontAlgn="base">
              <a:spcBef>
                <a:spcPct val="20000"/>
              </a:spcBef>
              <a:spcAft>
                <a:spcPct val="0"/>
              </a:spcAft>
              <a:buClr>
                <a:srgbClr val="E0752F"/>
              </a:buClr>
              <a:buSzPct val="60000"/>
              <a:buFont typeface="Wingdings" pitchFamily="2" charset="2"/>
              <a:buChar char=""/>
              <a:defRPr kern="1200">
                <a:solidFill>
                  <a:schemeClr val="tx1"/>
                </a:solidFill>
                <a:latin typeface="+mn-lt"/>
                <a:ea typeface="+mn-ea"/>
                <a:cs typeface="+mn-cs"/>
              </a:defRPr>
            </a:lvl3pPr>
            <a:lvl4pPr marL="1187450" indent="-182563" algn="l" rtl="0" fontAlgn="base">
              <a:spcBef>
                <a:spcPct val="20000"/>
              </a:spcBef>
              <a:spcAft>
                <a:spcPct val="0"/>
              </a:spcAft>
              <a:buClr>
                <a:srgbClr val="FEC3AE"/>
              </a:buClr>
              <a:buSzPct val="60000"/>
              <a:buFont typeface="Wingdings" pitchFamily="2" charset="2"/>
              <a:buChar char=""/>
              <a:defRPr kern="1200">
                <a:solidFill>
                  <a:schemeClr val="tx1"/>
                </a:solidFill>
                <a:latin typeface="+mn-lt"/>
                <a:ea typeface="+mn-ea"/>
                <a:cs typeface="+mn-cs"/>
              </a:defRPr>
            </a:lvl4pPr>
            <a:lvl5pPr marL="1462088" indent="-182563" algn="l" rtl="0" fontAlgn="base">
              <a:spcBef>
                <a:spcPct val="20000"/>
              </a:spcBef>
              <a:spcAft>
                <a:spcPct val="0"/>
              </a:spcAft>
              <a:buClr>
                <a:srgbClr val="BDCAE9"/>
              </a:buClr>
              <a:buSzPct val="68000"/>
              <a:buFont typeface="Wingdings 2" pitchFamily="18"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lvl="1" algn="just" fontAlgn="auto">
              <a:spcAft>
                <a:spcPts val="0"/>
              </a:spcAft>
              <a:buFont typeface="Wingdings" pitchFamily="2" charset="2"/>
              <a:buChar char="§"/>
              <a:defRPr/>
            </a:pPr>
            <a:r>
              <a:rPr lang="en-US" sz="2400" dirty="0" err="1">
                <a:solidFill>
                  <a:schemeClr val="accent2">
                    <a:lumMod val="75000"/>
                  </a:schemeClr>
                </a:solidFill>
                <a:latin typeface="Arial" panose="020B0604020202020204" pitchFamily="34" charset="0"/>
                <a:cs typeface="Arial" panose="020B0604020202020204" pitchFamily="34" charset="0"/>
              </a:rPr>
              <a:t>Kế</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toán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tiền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lương</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và</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các</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khoản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trích</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theo</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lương</a:t>
            </a:r>
            <a:endParaRPr lang="en-US" sz="2400" dirty="0">
              <a:solidFill>
                <a:schemeClr val="accent2">
                  <a:lumMod val="75000"/>
                </a:schemeClr>
              </a:solidFill>
              <a:latin typeface="Arial" panose="020B0604020202020204" pitchFamily="34" charset="0"/>
              <a:cs typeface="Arial" panose="020B0604020202020204" pitchFamily="34" charset="0"/>
            </a:endParaRPr>
          </a:p>
          <a:p>
            <a:pPr lvl="1" algn="just" fontAlgn="auto">
              <a:spcAft>
                <a:spcPts val="0"/>
              </a:spcAft>
              <a:buFont typeface="Wingdings" pitchFamily="2" charset="2"/>
              <a:buChar char="§"/>
              <a:defRPr/>
            </a:pPr>
            <a:r>
              <a:rPr lang="en-US" sz="2400" dirty="0" err="1">
                <a:solidFill>
                  <a:schemeClr val="accent2">
                    <a:lumMod val="75000"/>
                  </a:schemeClr>
                </a:solidFill>
                <a:latin typeface="Arial" panose="020B0604020202020204" pitchFamily="34" charset="0"/>
                <a:cs typeface="Arial" panose="020B0604020202020204" pitchFamily="34" charset="0"/>
              </a:rPr>
              <a:t>Kế</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toán</a:t>
            </a:r>
            <a:r>
              <a:rPr lang="en-US" sz="2400" dirty="0">
                <a:solidFill>
                  <a:schemeClr val="accent2">
                    <a:lumMod val="75000"/>
                  </a:schemeClr>
                </a:solidFill>
                <a:latin typeface="Arial" panose="020B0604020202020204" pitchFamily="34" charset="0"/>
                <a:cs typeface="Arial" panose="020B0604020202020204" pitchFamily="34" charset="0"/>
              </a:rPr>
              <a:t> chi </a:t>
            </a:r>
            <a:r>
              <a:rPr lang="en-US" sz="2400" dirty="0" err="1">
                <a:solidFill>
                  <a:schemeClr val="accent2">
                    <a:lumMod val="75000"/>
                  </a:schemeClr>
                </a:solidFill>
                <a:latin typeface="Arial" panose="020B0604020202020204" pitchFamily="34" charset="0"/>
                <a:cs typeface="Arial" panose="020B0604020202020204" pitchFamily="34" charset="0"/>
              </a:rPr>
              <a:t>phí</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sản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xuất</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và</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tính</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giá</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thành</a:t>
            </a:r>
            <a:endParaRPr lang="en-US" sz="2400" dirty="0">
              <a:solidFill>
                <a:schemeClr val="accent2">
                  <a:lumMod val="75000"/>
                </a:schemeClr>
              </a:solidFill>
              <a:latin typeface="Arial" panose="020B0604020202020204" pitchFamily="34" charset="0"/>
              <a:cs typeface="Arial" panose="020B0604020202020204" pitchFamily="34" charset="0"/>
            </a:endParaRPr>
          </a:p>
          <a:p>
            <a:pPr lvl="1" algn="just" fontAlgn="auto">
              <a:spcAft>
                <a:spcPts val="0"/>
              </a:spcAft>
              <a:buFont typeface="Wingdings" pitchFamily="2" charset="2"/>
              <a:buChar char="§"/>
              <a:defRPr/>
            </a:pPr>
            <a:r>
              <a:rPr lang="en-US" sz="2400" dirty="0" err="1">
                <a:solidFill>
                  <a:schemeClr val="accent2">
                    <a:lumMod val="75000"/>
                  </a:schemeClr>
                </a:solidFill>
                <a:latin typeface="Arial" panose="020B0604020202020204" pitchFamily="34" charset="0"/>
                <a:cs typeface="Arial" panose="020B0604020202020204" pitchFamily="34" charset="0"/>
              </a:rPr>
              <a:t>Kế</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toán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thuế</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thu</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nhập</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doanh</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nghiệp</a:t>
            </a:r>
            <a:endParaRPr lang="en-US" sz="2400" dirty="0">
              <a:solidFill>
                <a:schemeClr val="accent2">
                  <a:lumMod val="75000"/>
                </a:schemeClr>
              </a:solidFill>
              <a:latin typeface="Arial" panose="020B0604020202020204" pitchFamily="34" charset="0"/>
              <a:cs typeface="Arial" panose="020B0604020202020204" pitchFamily="34" charset="0"/>
            </a:endParaRPr>
          </a:p>
          <a:p>
            <a:pPr lvl="1" algn="just" fontAlgn="auto">
              <a:spcAft>
                <a:spcPts val="0"/>
              </a:spcAft>
              <a:buFont typeface="Wingdings" pitchFamily="2" charset="2"/>
              <a:buChar char="§"/>
              <a:defRPr/>
            </a:pPr>
            <a:r>
              <a:rPr lang="en-US" sz="2400" dirty="0" err="1">
                <a:solidFill>
                  <a:schemeClr val="accent2">
                    <a:lumMod val="75000"/>
                  </a:schemeClr>
                </a:solidFill>
                <a:latin typeface="Arial" panose="020B0604020202020204" pitchFamily="34" charset="0"/>
                <a:cs typeface="Arial" panose="020B0604020202020204" pitchFamily="34" charset="0"/>
              </a:rPr>
              <a:t>Kế</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toán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thuế</a:t>
            </a:r>
            <a:r>
              <a:rPr lang="en-US" sz="2400" dirty="0">
                <a:solidFill>
                  <a:schemeClr val="accent2">
                    <a:lumMod val="75000"/>
                  </a:schemeClr>
                </a:solidFill>
                <a:latin typeface="Arial" panose="020B0604020202020204" pitchFamily="34" charset="0"/>
                <a:cs typeface="Arial" panose="020B0604020202020204" pitchFamily="34" charset="0"/>
              </a:rPr>
              <a:t> GTGT</a:t>
            </a:r>
          </a:p>
          <a:p>
            <a:pPr lvl="1" algn="just" fontAlgn="auto">
              <a:spcAft>
                <a:spcPts val="0"/>
              </a:spcAft>
              <a:buFont typeface="Wingdings" pitchFamily="2" charset="2"/>
              <a:buChar char="§"/>
              <a:defRPr/>
            </a:pPr>
            <a:r>
              <a:rPr lang="en-US" sz="2400" dirty="0" err="1">
                <a:solidFill>
                  <a:schemeClr val="accent2">
                    <a:lumMod val="75000"/>
                  </a:schemeClr>
                </a:solidFill>
                <a:latin typeface="Arial" panose="020B0604020202020204" pitchFamily="34" charset="0"/>
                <a:cs typeface="Arial" panose="020B0604020202020204" pitchFamily="34" charset="0"/>
              </a:rPr>
              <a:t>Kế</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toán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vốn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bằng</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tiền</a:t>
            </a:r>
            <a:endParaRPr lang="en-US" sz="2400" dirty="0">
              <a:solidFill>
                <a:schemeClr val="accent2">
                  <a:lumMod val="75000"/>
                </a:schemeClr>
              </a:solidFill>
              <a:latin typeface="Arial" panose="020B0604020202020204" pitchFamily="34" charset="0"/>
              <a:cs typeface="Arial" panose="020B0604020202020204" pitchFamily="34" charset="0"/>
            </a:endParaRPr>
          </a:p>
          <a:p>
            <a:pPr lvl="1" algn="just" fontAlgn="auto">
              <a:spcAft>
                <a:spcPts val="0"/>
              </a:spcAft>
              <a:buFont typeface="Wingdings" pitchFamily="2" charset="2"/>
              <a:buChar char="§"/>
              <a:defRPr/>
            </a:pPr>
            <a:r>
              <a:rPr lang="en-US" sz="2400" dirty="0" err="1">
                <a:solidFill>
                  <a:schemeClr val="accent2">
                    <a:lumMod val="75000"/>
                  </a:schemeClr>
                </a:solidFill>
                <a:latin typeface="Arial" panose="020B0604020202020204" pitchFamily="34" charset="0"/>
                <a:cs typeface="Arial" panose="020B0604020202020204" pitchFamily="34" charset="0"/>
              </a:rPr>
              <a:t>Kế</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toán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doanh</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thu</a:t>
            </a:r>
            <a:r>
              <a:rPr lang="en-US" sz="2400" dirty="0">
                <a:solidFill>
                  <a:schemeClr val="accent2">
                    <a:lumMod val="75000"/>
                  </a:schemeClr>
                </a:solidFill>
                <a:latin typeface="Arial" panose="020B0604020202020204" pitchFamily="34" charset="0"/>
                <a:cs typeface="Arial" panose="020B0604020202020204" pitchFamily="34" charset="0"/>
              </a:rPr>
              <a:t>, chi </a:t>
            </a:r>
            <a:r>
              <a:rPr lang="en-US" sz="2400" dirty="0" err="1">
                <a:solidFill>
                  <a:schemeClr val="accent2">
                    <a:lumMod val="75000"/>
                  </a:schemeClr>
                </a:solidFill>
                <a:latin typeface="Arial" panose="020B0604020202020204" pitchFamily="34" charset="0"/>
                <a:cs typeface="Arial" panose="020B0604020202020204" pitchFamily="34" charset="0"/>
              </a:rPr>
              <a:t>phí</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kết</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quả</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kinh</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doanh</a:t>
            </a:r>
            <a:endParaRPr lang="en-US" sz="2400" dirty="0">
              <a:solidFill>
                <a:schemeClr val="accent2">
                  <a:lumMod val="75000"/>
                </a:schemeClr>
              </a:solidFill>
              <a:latin typeface="Arial" panose="020B0604020202020204" pitchFamily="34" charset="0"/>
              <a:cs typeface="Arial" panose="020B0604020202020204" pitchFamily="34" charset="0"/>
            </a:endParaRPr>
          </a:p>
          <a:p>
            <a:pPr lvl="1" algn="just" fontAlgn="auto">
              <a:spcAft>
                <a:spcPts val="0"/>
              </a:spcAft>
              <a:buFont typeface="Wingdings" pitchFamily="2" charset="2"/>
              <a:buChar char="§"/>
              <a:defRPr/>
            </a:pPr>
            <a:r>
              <a:rPr lang="en-US" sz="2400" dirty="0" err="1">
                <a:solidFill>
                  <a:schemeClr val="accent2">
                    <a:lumMod val="75000"/>
                  </a:schemeClr>
                </a:solidFill>
                <a:latin typeface="Arial" panose="020B0604020202020204" pitchFamily="34" charset="0"/>
                <a:cs typeface="Arial" panose="020B0604020202020204" pitchFamily="34" charset="0"/>
              </a:rPr>
              <a:t>Kế</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toán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nguyên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vật</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liệu</a:t>
            </a:r>
            <a:endParaRPr lang="en-US" sz="2400" dirty="0">
              <a:solidFill>
                <a:schemeClr val="accent2">
                  <a:lumMod val="75000"/>
                </a:schemeClr>
              </a:solidFill>
              <a:latin typeface="Arial" panose="020B0604020202020204" pitchFamily="34" charset="0"/>
              <a:cs typeface="Arial" panose="020B0604020202020204" pitchFamily="34" charset="0"/>
            </a:endParaRPr>
          </a:p>
          <a:p>
            <a:pPr lvl="1" algn="just" fontAlgn="auto">
              <a:spcAft>
                <a:spcPts val="0"/>
              </a:spcAft>
              <a:buFont typeface="Wingdings" pitchFamily="2" charset="2"/>
              <a:buChar char="§"/>
              <a:defRPr/>
            </a:pPr>
            <a:r>
              <a:rPr lang="en-US" sz="2400" dirty="0" err="1">
                <a:solidFill>
                  <a:schemeClr val="accent2">
                    <a:lumMod val="75000"/>
                  </a:schemeClr>
                </a:solidFill>
                <a:latin typeface="Arial" panose="020B0604020202020204" pitchFamily="34" charset="0"/>
                <a:cs typeface="Arial" panose="020B0604020202020204" pitchFamily="34" charset="0"/>
              </a:rPr>
              <a:t>Kế</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toán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nghiệp</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vụ</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tín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dụng</a:t>
            </a:r>
            <a:endParaRPr lang="en-US" sz="2400" dirty="0">
              <a:solidFill>
                <a:schemeClr val="accent2">
                  <a:lumMod val="75000"/>
                </a:schemeClr>
              </a:solidFill>
              <a:latin typeface="Arial" panose="020B0604020202020204" pitchFamily="34" charset="0"/>
              <a:cs typeface="Arial" panose="020B0604020202020204" pitchFamily="34" charset="0"/>
            </a:endParaRPr>
          </a:p>
          <a:p>
            <a:pPr lvl="1" algn="just" fontAlgn="auto">
              <a:spcAft>
                <a:spcPts val="0"/>
              </a:spcAft>
              <a:buFont typeface="Wingdings" pitchFamily="2" charset="2"/>
              <a:buChar char="§"/>
              <a:defRPr/>
            </a:pPr>
            <a:r>
              <a:rPr lang="en-US" sz="2400" dirty="0" err="1">
                <a:solidFill>
                  <a:schemeClr val="accent2">
                    <a:lumMod val="75000"/>
                  </a:schemeClr>
                </a:solidFill>
                <a:latin typeface="Arial" panose="020B0604020202020204" pitchFamily="34" charset="0"/>
                <a:cs typeface="Arial" panose="020B0604020202020204" pitchFamily="34" charset="0"/>
              </a:rPr>
              <a:t>Kế</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toán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lưu</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chuyển</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hàng</a:t>
            </a:r>
            <a:r>
              <a:rPr lang="en-US" sz="2400" dirty="0">
                <a:solidFill>
                  <a:schemeClr val="accent2">
                    <a:lumMod val="75000"/>
                  </a:schemeClr>
                </a:solidFill>
                <a:latin typeface="Arial" panose="020B0604020202020204" pitchFamily="34" charset="0"/>
                <a:cs typeface="Arial" panose="020B0604020202020204" pitchFamily="34" charset="0"/>
              </a:rPr>
              <a:t> </a:t>
            </a:r>
            <a:r>
              <a:rPr lang="en-US" sz="2400" dirty="0" err="1">
                <a:solidFill>
                  <a:schemeClr val="accent2">
                    <a:lumMod val="75000"/>
                  </a:schemeClr>
                </a:solidFill>
                <a:latin typeface="Arial" panose="020B0604020202020204" pitchFamily="34" charset="0"/>
                <a:cs typeface="Arial" panose="020B0604020202020204" pitchFamily="34" charset="0"/>
              </a:rPr>
              <a:t>hóa</a:t>
            </a:r>
            <a:endParaRPr lang="en-US" sz="2400" dirty="0">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806ADE44-1F02-78F5-1B9E-3B6752BB82FC}"/>
              </a:ext>
            </a:extLst>
          </p:cNvPr>
          <p:cNvSpPr/>
          <p:nvPr/>
        </p:nvSpPr>
        <p:spPr>
          <a:xfrm>
            <a:off x="460375" y="5594255"/>
            <a:ext cx="8431060" cy="83099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just" fontAlgn="auto">
              <a:spcAft>
                <a:spcPts val="0"/>
              </a:spcAft>
              <a:buFont typeface="Wingdings"/>
              <a:buNone/>
              <a:defRPr/>
            </a:pPr>
            <a:r>
              <a:rPr lang="en-US" sz="2400" i="1">
                <a:latin typeface="Arial" panose="020B0604020202020204" pitchFamily="34" charset="0"/>
                <a:cs typeface="Arial" panose="020B0604020202020204" pitchFamily="34" charset="0"/>
              </a:rPr>
              <a:t>D</a:t>
            </a:r>
            <a:r>
              <a:rPr lang="vi-VN" sz="2400" i="1">
                <a:latin typeface="Arial" panose="020B0604020202020204" pitchFamily="34" charset="0"/>
                <a:cs typeface="Arial" panose="020B0604020202020204" pitchFamily="34" charset="0"/>
              </a:rPr>
              <a:t>oanh nghiệp </a:t>
            </a:r>
            <a:r>
              <a:rPr lang="en-US" sz="2400" i="1">
                <a:latin typeface="Arial" panose="020B0604020202020204" pitchFamily="34" charset="0"/>
                <a:cs typeface="Arial" panose="020B0604020202020204" pitchFamily="34" charset="0"/>
              </a:rPr>
              <a:t>(thương mại, </a:t>
            </a:r>
            <a:r>
              <a:rPr lang="vi-VN" sz="2400" i="1">
                <a:latin typeface="Arial" panose="020B0604020202020204" pitchFamily="34" charset="0"/>
                <a:cs typeface="Arial" panose="020B0604020202020204" pitchFamily="34" charset="0"/>
              </a:rPr>
              <a:t>sản xuất</a:t>
            </a:r>
            <a:r>
              <a:rPr lang="en-US" sz="2400" i="1">
                <a:latin typeface="Arial" panose="020B0604020202020204" pitchFamily="34" charset="0"/>
                <a:cs typeface="Arial" panose="020B0604020202020204" pitchFamily="34" charset="0"/>
              </a:rPr>
              <a:t>, dịch vụ, xây dựng);  N</a:t>
            </a:r>
            <a:r>
              <a:rPr lang="vi-VN" sz="2400" i="1">
                <a:latin typeface="Arial" panose="020B0604020202020204" pitchFamily="34" charset="0"/>
                <a:cs typeface="Arial" panose="020B0604020202020204" pitchFamily="34" charset="0"/>
              </a:rPr>
              <a:t>gân hàng</a:t>
            </a:r>
            <a:r>
              <a:rPr lang="en-US" sz="2400" i="1">
                <a:latin typeface="Arial" panose="020B0604020202020204" pitchFamily="34" charset="0"/>
                <a:cs typeface="Arial" panose="020B0604020202020204" pitchFamily="34" charset="0"/>
              </a:rPr>
              <a:t> thương mại; Đ</a:t>
            </a:r>
            <a:r>
              <a:rPr lang="vi-VN" sz="2400" i="1">
                <a:latin typeface="Arial" panose="020B0604020202020204" pitchFamily="34" charset="0"/>
                <a:cs typeface="Arial" panose="020B0604020202020204" pitchFamily="34" charset="0"/>
              </a:rPr>
              <a:t>ơn vị hành chính, sự nghiệp.</a:t>
            </a:r>
            <a:endParaRPr lang="en-US" sz="2400" i="1">
              <a:solidFill>
                <a:schemeClr val="accent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06917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16</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BỐ CỤC CỦA BÁO CÁO THỰC TẬP</a:t>
            </a:r>
          </a:p>
        </p:txBody>
      </p:sp>
      <p:sp>
        <p:nvSpPr>
          <p:cNvPr id="7" name="Rectangle 3"/>
          <p:cNvSpPr txBox="1">
            <a:spLocks noChangeArrowheads="1"/>
          </p:cNvSpPr>
          <p:nvPr/>
        </p:nvSpPr>
        <p:spPr bwMode="auto">
          <a:xfrm>
            <a:off x="2851463" y="2629072"/>
            <a:ext cx="5606738" cy="2957739"/>
          </a:xfrm>
          <a:prstGeom prst="rect">
            <a:avLst/>
          </a:prstGeom>
          <a:noFill/>
          <a:ln w="9525">
            <a:noFill/>
            <a:miter lim="800000"/>
            <a:headEnd/>
            <a:tailEnd/>
          </a:ln>
        </p:spPr>
        <p:txBody>
          <a:bodyPr/>
          <a:lstStyle/>
          <a:p>
            <a:pPr algn="just">
              <a:spcBef>
                <a:spcPts val="600"/>
              </a:spcBef>
              <a:buClr>
                <a:srgbClr val="FF0066"/>
              </a:buClr>
            </a:pPr>
            <a:r>
              <a:rPr lang="vi-VN" sz="2400" b="1" dirty="0">
                <a:solidFill>
                  <a:prstClr val="black"/>
                </a:solidFill>
                <a:latin typeface="Arial" pitchFamily="34" charset="0"/>
                <a:cs typeface="Arial" pitchFamily="34" charset="0"/>
              </a:rPr>
              <a:t>Lời mở đầu</a:t>
            </a:r>
            <a:endParaRPr lang="en-US" sz="2400" b="1" dirty="0">
              <a:solidFill>
                <a:prstClr val="black"/>
              </a:solidFill>
              <a:latin typeface="Arial" pitchFamily="34" charset="0"/>
              <a:cs typeface="Arial" pitchFamily="34" charset="0"/>
            </a:endParaRPr>
          </a:p>
          <a:p>
            <a:pPr algn="just">
              <a:spcBef>
                <a:spcPts val="600"/>
              </a:spcBef>
              <a:buClr>
                <a:srgbClr val="FF0066"/>
              </a:buClr>
            </a:pPr>
            <a:r>
              <a:rPr lang="en-US" sz="2400" b="1" dirty="0" err="1">
                <a:solidFill>
                  <a:prstClr val="black"/>
                </a:solidFill>
                <a:latin typeface="Arial" pitchFamily="34" charset="0"/>
                <a:cs typeface="Arial" pitchFamily="34" charset="0"/>
              </a:rPr>
              <a:t>Chương</a:t>
            </a:r>
            <a:r>
              <a:rPr lang="en-US" sz="2400" b="1" dirty="0">
                <a:solidFill>
                  <a:prstClr val="black"/>
                </a:solidFill>
                <a:latin typeface="Arial" pitchFamily="34" charset="0"/>
                <a:cs typeface="Arial" pitchFamily="34" charset="0"/>
              </a:rPr>
              <a:t> </a:t>
            </a:r>
            <a:r>
              <a:rPr lang="vi-VN" sz="2400" b="1" dirty="0">
                <a:solidFill>
                  <a:prstClr val="black"/>
                </a:solidFill>
                <a:latin typeface="Arial" pitchFamily="34" charset="0"/>
                <a:cs typeface="Arial" pitchFamily="34" charset="0"/>
              </a:rPr>
              <a:t>1</a:t>
            </a:r>
            <a:r>
              <a:rPr lang="vi-VN" sz="2400" dirty="0">
                <a:solidFill>
                  <a:prstClr val="black"/>
                </a:solidFill>
                <a:latin typeface="Arial" pitchFamily="34" charset="0"/>
                <a:cs typeface="Arial" pitchFamily="34" charset="0"/>
              </a:rPr>
              <a:t>: Giới thiệu </a:t>
            </a:r>
            <a:r>
              <a:rPr lang="en-US" sz="2400" dirty="0">
                <a:solidFill>
                  <a:prstClr val="black"/>
                </a:solidFill>
                <a:latin typeface="Arial" pitchFamily="34" charset="0"/>
                <a:cs typeface="Arial" pitchFamily="34" charset="0"/>
              </a:rPr>
              <a:t>đ</a:t>
            </a:r>
            <a:r>
              <a:rPr lang="vi-VN" sz="2400" dirty="0">
                <a:solidFill>
                  <a:prstClr val="black"/>
                </a:solidFill>
                <a:latin typeface="Arial" pitchFamily="34" charset="0"/>
                <a:cs typeface="Arial" pitchFamily="34" charset="0"/>
              </a:rPr>
              <a:t>ơn vị thực tập</a:t>
            </a:r>
            <a:endParaRPr lang="en-US" sz="2400" dirty="0">
              <a:solidFill>
                <a:prstClr val="black"/>
              </a:solidFill>
              <a:latin typeface="Arial" pitchFamily="34" charset="0"/>
              <a:cs typeface="Arial" pitchFamily="34" charset="0"/>
            </a:endParaRPr>
          </a:p>
          <a:p>
            <a:pPr algn="just">
              <a:spcBef>
                <a:spcPts val="600"/>
              </a:spcBef>
              <a:buClr>
                <a:srgbClr val="FF0066"/>
              </a:buClr>
            </a:pPr>
            <a:r>
              <a:rPr lang="en-US" sz="2400" b="1" dirty="0" err="1">
                <a:solidFill>
                  <a:prstClr val="black"/>
                </a:solidFill>
                <a:latin typeface="Arial" pitchFamily="34" charset="0"/>
                <a:cs typeface="Arial" pitchFamily="34" charset="0"/>
              </a:rPr>
              <a:t>Chương</a:t>
            </a:r>
            <a:r>
              <a:rPr lang="en-US" sz="2400" b="1" dirty="0">
                <a:solidFill>
                  <a:prstClr val="black"/>
                </a:solidFill>
                <a:latin typeface="Arial" pitchFamily="34" charset="0"/>
                <a:cs typeface="Arial" pitchFamily="34" charset="0"/>
              </a:rPr>
              <a:t> </a:t>
            </a:r>
            <a:r>
              <a:rPr lang="vi-VN" sz="2400" b="1" dirty="0">
                <a:solidFill>
                  <a:prstClr val="black"/>
                </a:solidFill>
                <a:latin typeface="Arial" pitchFamily="34" charset="0"/>
                <a:cs typeface="Arial" pitchFamily="34" charset="0"/>
              </a:rPr>
              <a:t>2</a:t>
            </a:r>
            <a:r>
              <a:rPr lang="vi-VN" sz="2400" dirty="0">
                <a:solidFill>
                  <a:prstClr val="black"/>
                </a:solidFill>
                <a:latin typeface="Arial" pitchFamily="34" charset="0"/>
                <a:cs typeface="Arial" pitchFamily="34" charset="0"/>
              </a:rPr>
              <a:t>: Tình hình thực tế tại đơn vị thực tập</a:t>
            </a:r>
            <a:endParaRPr lang="en-US" sz="2400" dirty="0">
              <a:solidFill>
                <a:prstClr val="black"/>
              </a:solidFill>
              <a:latin typeface="Arial" pitchFamily="34" charset="0"/>
              <a:cs typeface="Arial" pitchFamily="34" charset="0"/>
            </a:endParaRPr>
          </a:p>
          <a:p>
            <a:pPr algn="just">
              <a:spcBef>
                <a:spcPts val="600"/>
              </a:spcBef>
              <a:buClr>
                <a:srgbClr val="FF0066"/>
              </a:buClr>
            </a:pPr>
            <a:r>
              <a:rPr lang="en-US" sz="2400" b="1" dirty="0" err="1">
                <a:solidFill>
                  <a:prstClr val="black"/>
                </a:solidFill>
                <a:latin typeface="Arial" pitchFamily="34" charset="0"/>
                <a:cs typeface="Arial" pitchFamily="34" charset="0"/>
              </a:rPr>
              <a:t>Chương</a:t>
            </a:r>
            <a:r>
              <a:rPr lang="en-US" sz="2400" b="1" dirty="0">
                <a:solidFill>
                  <a:prstClr val="black"/>
                </a:solidFill>
                <a:latin typeface="Arial" pitchFamily="34" charset="0"/>
                <a:cs typeface="Arial" pitchFamily="34" charset="0"/>
              </a:rPr>
              <a:t> </a:t>
            </a:r>
            <a:r>
              <a:rPr lang="vi-VN" sz="2400" b="1" dirty="0">
                <a:solidFill>
                  <a:prstClr val="black"/>
                </a:solidFill>
                <a:latin typeface="Arial" pitchFamily="34" charset="0"/>
                <a:cs typeface="Arial" pitchFamily="34" charset="0"/>
              </a:rPr>
              <a:t>3</a:t>
            </a:r>
            <a:r>
              <a:rPr lang="vi-VN" sz="2400" dirty="0">
                <a:solidFill>
                  <a:prstClr val="black"/>
                </a:solidFill>
                <a:latin typeface="Arial" pitchFamily="34" charset="0"/>
                <a:cs typeface="Arial" pitchFamily="34" charset="0"/>
              </a:rPr>
              <a:t>: Nhận xét và kiến nghị.</a:t>
            </a:r>
            <a:endParaRPr lang="en-US" sz="2400" dirty="0">
              <a:solidFill>
                <a:prstClr val="black"/>
              </a:solidFill>
              <a:latin typeface="Arial" pitchFamily="34" charset="0"/>
              <a:cs typeface="Arial" pitchFamily="34" charset="0"/>
            </a:endParaRPr>
          </a:p>
          <a:p>
            <a:pPr algn="just">
              <a:spcBef>
                <a:spcPts val="600"/>
              </a:spcBef>
              <a:buClr>
                <a:srgbClr val="FF0066"/>
              </a:buClr>
            </a:pPr>
            <a:r>
              <a:rPr lang="en-US" sz="2400" b="1" dirty="0">
                <a:solidFill>
                  <a:prstClr val="black"/>
                </a:solidFill>
                <a:latin typeface="Arial" pitchFamily="34" charset="0"/>
                <a:cs typeface="Arial" pitchFamily="34" charset="0"/>
              </a:rPr>
              <a:t>K</a:t>
            </a:r>
            <a:r>
              <a:rPr lang="vi-VN" sz="2400" b="1" dirty="0">
                <a:solidFill>
                  <a:prstClr val="black"/>
                </a:solidFill>
                <a:latin typeface="Arial" pitchFamily="34" charset="0"/>
                <a:cs typeface="Arial" pitchFamily="34" charset="0"/>
              </a:rPr>
              <a:t>ết luận</a:t>
            </a:r>
            <a:r>
              <a:rPr lang="en-US" sz="2400" b="1" dirty="0">
                <a:solidFill>
                  <a:prstClr val="black"/>
                </a:solidFill>
                <a:latin typeface="Arial" pitchFamily="34" charset="0"/>
                <a:cs typeface="Arial" pitchFamily="34" charset="0"/>
              </a:rPr>
              <a:t> </a:t>
            </a:r>
          </a:p>
        </p:txBody>
      </p:sp>
      <p:pic>
        <p:nvPicPr>
          <p:cNvPr id="4" name="Picture 3"/>
          <p:cNvPicPr>
            <a:picLocks noChangeAspect="1"/>
          </p:cNvPicPr>
          <p:nvPr/>
        </p:nvPicPr>
        <p:blipFill>
          <a:blip r:embed="rId3"/>
          <a:stretch>
            <a:fillRect/>
          </a:stretch>
        </p:blipFill>
        <p:spPr>
          <a:xfrm>
            <a:off x="146305" y="2057400"/>
            <a:ext cx="2705158" cy="3200400"/>
          </a:xfrm>
          <a:prstGeom prst="rect">
            <a:avLst/>
          </a:prstGeom>
        </p:spPr>
      </p:pic>
      <p:sp>
        <p:nvSpPr>
          <p:cNvPr id="2" name="6-Point Star 1">
            <a:extLst>
              <a:ext uri="{FF2B5EF4-FFF2-40B4-BE49-F238E27FC236}">
                <a16:creationId xmlns:a16="http://schemas.microsoft.com/office/drawing/2014/main" id="{037A7A39-0594-4B9C-D25D-23325DFEDAE8}"/>
              </a:ext>
            </a:extLst>
          </p:cNvPr>
          <p:cNvSpPr/>
          <p:nvPr/>
        </p:nvSpPr>
        <p:spPr>
          <a:xfrm>
            <a:off x="6838473" y="5070003"/>
            <a:ext cx="2185988" cy="1161633"/>
          </a:xfrm>
          <a:prstGeom prst="star6">
            <a:avLst/>
          </a:prstGeom>
          <a:solidFill>
            <a:srgbClr val="92D050"/>
          </a:solidFill>
        </p:spPr>
        <p:txBody>
          <a:bodyPr wrap="square">
            <a:spAutoFit/>
          </a:bodyPr>
          <a:lstStyle/>
          <a:p>
            <a:pPr algn="ctr">
              <a:spcBef>
                <a:spcPts val="0"/>
              </a:spcBef>
              <a:buClr>
                <a:srgbClr val="FF0066"/>
              </a:buClr>
            </a:pPr>
            <a:r>
              <a:rPr lang="en-US" sz="1600" dirty="0" err="1">
                <a:solidFill>
                  <a:schemeClr val="bg1"/>
                </a:solidFill>
                <a:latin typeface="Arial" pitchFamily="34" charset="0"/>
                <a:cs typeface="Arial" pitchFamily="34" charset="0"/>
              </a:rPr>
              <a:t>Chỉ</a:t>
            </a:r>
            <a:r>
              <a:rPr lang="en-US" sz="1600" dirty="0">
                <a:solidFill>
                  <a:schemeClr val="bg1"/>
                </a:solidFill>
                <a:latin typeface="Arial" pitchFamily="34" charset="0"/>
                <a:cs typeface="Arial" pitchFamily="34" charset="0"/>
              </a:rPr>
              <a:t> </a:t>
            </a:r>
            <a:r>
              <a:rPr lang="en-US" sz="1600" dirty="0" err="1">
                <a:solidFill>
                  <a:schemeClr val="bg1"/>
                </a:solidFill>
                <a:latin typeface="Arial" pitchFamily="34" charset="0"/>
                <a:cs typeface="Arial" pitchFamily="34" charset="0"/>
              </a:rPr>
              <a:t>cần</a:t>
            </a:r>
            <a:r>
              <a:rPr lang="en-US" sz="1600" dirty="0">
                <a:solidFill>
                  <a:schemeClr val="bg1"/>
                </a:solidFill>
                <a:latin typeface="Arial" pitchFamily="34" charset="0"/>
                <a:cs typeface="Arial" pitchFamily="34" charset="0"/>
              </a:rPr>
              <a:t> </a:t>
            </a:r>
            <a:r>
              <a:rPr lang="en-US" sz="1600" dirty="0" err="1">
                <a:solidFill>
                  <a:schemeClr val="bg1"/>
                </a:solidFill>
                <a:latin typeface="Arial" pitchFamily="34" charset="0"/>
                <a:cs typeface="Arial" pitchFamily="34" charset="0"/>
              </a:rPr>
              <a:t>nêu</a:t>
            </a:r>
            <a:r>
              <a:rPr lang="en-US" sz="1600" dirty="0">
                <a:solidFill>
                  <a:schemeClr val="bg1"/>
                </a:solidFill>
                <a:latin typeface="Arial" pitchFamily="34" charset="0"/>
                <a:cs typeface="Arial" pitchFamily="34" charset="0"/>
              </a:rPr>
              <a:t> </a:t>
            </a:r>
            <a:r>
              <a:rPr lang="en-US" sz="1600" dirty="0" err="1">
                <a:solidFill>
                  <a:schemeClr val="bg1"/>
                </a:solidFill>
                <a:latin typeface="Arial" pitchFamily="34" charset="0"/>
                <a:cs typeface="Arial" pitchFamily="34" charset="0"/>
              </a:rPr>
              <a:t>tiêu</a:t>
            </a:r>
            <a:r>
              <a:rPr lang="en-US" sz="1600" dirty="0">
                <a:solidFill>
                  <a:schemeClr val="bg1"/>
                </a:solidFill>
                <a:latin typeface="Arial" pitchFamily="34" charset="0"/>
                <a:cs typeface="Arial" pitchFamily="34" charset="0"/>
              </a:rPr>
              <a:t> </a:t>
            </a:r>
            <a:r>
              <a:rPr lang="en-US" sz="1600" dirty="0" err="1">
                <a:solidFill>
                  <a:schemeClr val="bg1"/>
                </a:solidFill>
                <a:latin typeface="Arial" pitchFamily="34" charset="0"/>
                <a:cs typeface="Arial" pitchFamily="34" charset="0"/>
              </a:rPr>
              <a:t>đề</a:t>
            </a:r>
            <a:r>
              <a:rPr lang="en-US" sz="1600" dirty="0">
                <a:solidFill>
                  <a:schemeClr val="bg1"/>
                </a:solidFill>
                <a:latin typeface="Arial" pitchFamily="34" charset="0"/>
                <a:cs typeface="Arial" pitchFamily="34" charset="0"/>
              </a:rPr>
              <a:t> </a:t>
            </a:r>
            <a:r>
              <a:rPr lang="en-US" sz="1600" dirty="0" err="1">
                <a:solidFill>
                  <a:schemeClr val="bg1"/>
                </a:solidFill>
                <a:latin typeface="Arial" pitchFamily="34" charset="0"/>
                <a:cs typeface="Arial" pitchFamily="34" charset="0"/>
              </a:rPr>
              <a:t>các</a:t>
            </a:r>
            <a:r>
              <a:rPr lang="en-US" sz="1600" dirty="0">
                <a:solidFill>
                  <a:schemeClr val="bg1"/>
                </a:solidFill>
                <a:latin typeface="Arial" pitchFamily="34" charset="0"/>
                <a:cs typeface="Arial" pitchFamily="34" charset="0"/>
              </a:rPr>
              <a:t> ý </a:t>
            </a:r>
          </a:p>
        </p:txBody>
      </p:sp>
      <p:sp>
        <p:nvSpPr>
          <p:cNvPr id="3" name="6-Point Star 8">
            <a:extLst>
              <a:ext uri="{FF2B5EF4-FFF2-40B4-BE49-F238E27FC236}">
                <a16:creationId xmlns:a16="http://schemas.microsoft.com/office/drawing/2014/main" id="{8FCA0609-E86C-7FFD-9989-F043669D3437}"/>
              </a:ext>
            </a:extLst>
          </p:cNvPr>
          <p:cNvSpPr/>
          <p:nvPr/>
        </p:nvSpPr>
        <p:spPr>
          <a:xfrm>
            <a:off x="6838473" y="1014608"/>
            <a:ext cx="2185988" cy="1650742"/>
          </a:xfrm>
          <a:prstGeom prst="star6">
            <a:avLst/>
          </a:prstGeom>
          <a:solidFill>
            <a:srgbClr val="92D050"/>
          </a:solidFill>
        </p:spPr>
        <p:txBody>
          <a:bodyPr wrap="square">
            <a:spAutoFit/>
          </a:bodyPr>
          <a:lstStyle/>
          <a:p>
            <a:pPr algn="ctr">
              <a:spcBef>
                <a:spcPts val="0"/>
              </a:spcBef>
              <a:buClr>
                <a:srgbClr val="FF0066"/>
              </a:buClr>
            </a:pPr>
            <a:r>
              <a:rPr lang="en-US" sz="1600" dirty="0" err="1">
                <a:solidFill>
                  <a:schemeClr val="bg1"/>
                </a:solidFill>
                <a:latin typeface="Arial" pitchFamily="34" charset="0"/>
                <a:cs typeface="Arial" pitchFamily="34" charset="0"/>
              </a:rPr>
              <a:t>Giảng</a:t>
            </a:r>
            <a:r>
              <a:rPr lang="en-US" sz="1600" dirty="0">
                <a:solidFill>
                  <a:schemeClr val="bg1"/>
                </a:solidFill>
                <a:latin typeface="Arial" pitchFamily="34" charset="0"/>
                <a:cs typeface="Arial" pitchFamily="34" charset="0"/>
              </a:rPr>
              <a:t> </a:t>
            </a:r>
            <a:r>
              <a:rPr lang="en-US" sz="1600" dirty="0" err="1">
                <a:solidFill>
                  <a:schemeClr val="bg1"/>
                </a:solidFill>
                <a:latin typeface="Arial" pitchFamily="34" charset="0"/>
                <a:cs typeface="Arial" pitchFamily="34" charset="0"/>
              </a:rPr>
              <a:t>viên</a:t>
            </a:r>
            <a:r>
              <a:rPr lang="en-US" sz="1600" dirty="0">
                <a:solidFill>
                  <a:schemeClr val="bg1"/>
                </a:solidFill>
                <a:latin typeface="Arial" pitchFamily="34" charset="0"/>
                <a:cs typeface="Arial" pitchFamily="34" charset="0"/>
              </a:rPr>
              <a:t> </a:t>
            </a:r>
            <a:r>
              <a:rPr lang="en-US" sz="1600" dirty="0" err="1">
                <a:solidFill>
                  <a:schemeClr val="bg1"/>
                </a:solidFill>
                <a:latin typeface="Arial" pitchFamily="34" charset="0"/>
                <a:cs typeface="Arial" pitchFamily="34" charset="0"/>
              </a:rPr>
              <a:t>phỏng</a:t>
            </a:r>
            <a:r>
              <a:rPr lang="en-US" sz="1600" dirty="0">
                <a:solidFill>
                  <a:schemeClr val="bg1"/>
                </a:solidFill>
                <a:latin typeface="Arial" pitchFamily="34" charset="0"/>
                <a:cs typeface="Arial" pitchFamily="34" charset="0"/>
              </a:rPr>
              <a:t> </a:t>
            </a:r>
            <a:r>
              <a:rPr lang="en-US" sz="1600" dirty="0" err="1">
                <a:solidFill>
                  <a:schemeClr val="bg1"/>
                </a:solidFill>
                <a:latin typeface="Arial" pitchFamily="34" charset="0"/>
                <a:cs typeface="Arial" pitchFamily="34" charset="0"/>
              </a:rPr>
              <a:t>vấn</a:t>
            </a:r>
            <a:r>
              <a:rPr lang="en-US" sz="1600" dirty="0">
                <a:solidFill>
                  <a:schemeClr val="bg1"/>
                </a:solidFill>
                <a:latin typeface="Arial" pitchFamily="34" charset="0"/>
                <a:cs typeface="Arial" pitchFamily="34" charset="0"/>
              </a:rPr>
              <a:t> </a:t>
            </a:r>
            <a:r>
              <a:rPr lang="en-US" sz="1600" dirty="0" err="1">
                <a:solidFill>
                  <a:schemeClr val="bg1"/>
                </a:solidFill>
                <a:latin typeface="Arial" pitchFamily="34" charset="0"/>
                <a:cs typeface="Arial" pitchFamily="34" charset="0"/>
              </a:rPr>
              <a:t>về</a:t>
            </a:r>
            <a:r>
              <a:rPr lang="en-US" sz="1600" dirty="0">
                <a:solidFill>
                  <a:schemeClr val="bg1"/>
                </a:solidFill>
                <a:latin typeface="Arial" pitchFamily="34" charset="0"/>
                <a:cs typeface="Arial" pitchFamily="34" charset="0"/>
              </a:rPr>
              <a:t> </a:t>
            </a:r>
            <a:r>
              <a:rPr lang="en-US" sz="1600" dirty="0" err="1">
                <a:solidFill>
                  <a:schemeClr val="bg1"/>
                </a:solidFill>
                <a:latin typeface="Arial" pitchFamily="34" charset="0"/>
                <a:cs typeface="Arial" pitchFamily="34" charset="0"/>
              </a:rPr>
              <a:t>lý</a:t>
            </a:r>
            <a:r>
              <a:rPr lang="en-US" sz="1600" dirty="0">
                <a:solidFill>
                  <a:schemeClr val="bg1"/>
                </a:solidFill>
                <a:latin typeface="Arial" pitchFamily="34" charset="0"/>
                <a:cs typeface="Arial" pitchFamily="34" charset="0"/>
              </a:rPr>
              <a:t> </a:t>
            </a:r>
            <a:r>
              <a:rPr lang="en-US" sz="1600" dirty="0" err="1">
                <a:solidFill>
                  <a:schemeClr val="bg1"/>
                </a:solidFill>
                <a:latin typeface="Arial" pitchFamily="34" charset="0"/>
                <a:cs typeface="Arial" pitchFamily="34" charset="0"/>
              </a:rPr>
              <a:t>thuyết</a:t>
            </a:r>
            <a:endParaRPr lang="en-US" sz="16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25019138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17</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LỜI MỞ ĐẦU</a:t>
            </a:r>
          </a:p>
        </p:txBody>
      </p:sp>
      <p:sp>
        <p:nvSpPr>
          <p:cNvPr id="7" name="Rectangle 3"/>
          <p:cNvSpPr txBox="1">
            <a:spLocks noChangeArrowheads="1"/>
          </p:cNvSpPr>
          <p:nvPr/>
        </p:nvSpPr>
        <p:spPr bwMode="auto">
          <a:xfrm>
            <a:off x="3200400" y="1752600"/>
            <a:ext cx="5695046" cy="3581400"/>
          </a:xfrm>
          <a:prstGeom prst="rect">
            <a:avLst/>
          </a:prstGeom>
          <a:noFill/>
          <a:ln w="9525">
            <a:noFill/>
            <a:miter lim="800000"/>
            <a:headEnd/>
            <a:tailEnd/>
          </a:ln>
        </p:spPr>
        <p:txBody>
          <a:bodyPr/>
          <a:lstStyle/>
          <a:p>
            <a:pPr algn="just">
              <a:lnSpc>
                <a:spcPct val="150000"/>
              </a:lnSpc>
              <a:spcBef>
                <a:spcPts val="600"/>
              </a:spcBef>
              <a:buClr>
                <a:srgbClr val="FF0066"/>
              </a:buClr>
            </a:pPr>
            <a:r>
              <a:rPr lang="vi-VN" sz="2400" dirty="0">
                <a:solidFill>
                  <a:prstClr val="black"/>
                </a:solidFill>
                <a:latin typeface="Arial" pitchFamily="34" charset="0"/>
                <a:cs typeface="Arial" pitchFamily="34" charset="0"/>
              </a:rPr>
              <a:t>Nêu được các ý sau</a:t>
            </a:r>
          </a:p>
          <a:p>
            <a:pPr algn="just">
              <a:lnSpc>
                <a:spcPct val="150000"/>
              </a:lnSpc>
              <a:spcBef>
                <a:spcPts val="600"/>
              </a:spcBef>
              <a:buClr>
                <a:srgbClr val="FF0066"/>
              </a:buClr>
            </a:pPr>
            <a:r>
              <a:rPr lang="vi-VN" sz="2400" dirty="0">
                <a:solidFill>
                  <a:prstClr val="black"/>
                </a:solidFill>
                <a:latin typeface="Arial" pitchFamily="34" charset="0"/>
                <a:cs typeface="Arial" pitchFamily="34" charset="0"/>
              </a:rPr>
              <a:t>-</a:t>
            </a:r>
            <a:r>
              <a:rPr lang="en-US" sz="2400" dirty="0">
                <a:solidFill>
                  <a:prstClr val="black"/>
                </a:solidFill>
                <a:latin typeface="Arial" pitchFamily="34" charset="0"/>
                <a:cs typeface="Arial" pitchFamily="34" charset="0"/>
              </a:rPr>
              <a:t> </a:t>
            </a:r>
            <a:r>
              <a:rPr lang="vi-VN" sz="2400" dirty="0">
                <a:solidFill>
                  <a:prstClr val="black"/>
                </a:solidFill>
                <a:latin typeface="Arial" pitchFamily="34" charset="0"/>
                <a:cs typeface="Arial" pitchFamily="34" charset="0"/>
              </a:rPr>
              <a:t>Lý do chọn đề tài</a:t>
            </a:r>
          </a:p>
          <a:p>
            <a:pPr algn="just">
              <a:lnSpc>
                <a:spcPct val="150000"/>
              </a:lnSpc>
              <a:spcBef>
                <a:spcPts val="600"/>
              </a:spcBef>
              <a:buClr>
                <a:srgbClr val="FF0066"/>
              </a:buClr>
            </a:pPr>
            <a:r>
              <a:rPr lang="vi-VN" sz="2400" dirty="0">
                <a:solidFill>
                  <a:prstClr val="black"/>
                </a:solidFill>
                <a:latin typeface="Arial" pitchFamily="34" charset="0"/>
                <a:cs typeface="Arial" pitchFamily="34" charset="0"/>
              </a:rPr>
              <a:t>-</a:t>
            </a:r>
            <a:r>
              <a:rPr lang="en-US" sz="2400" dirty="0">
                <a:solidFill>
                  <a:prstClr val="black"/>
                </a:solidFill>
                <a:latin typeface="Arial" pitchFamily="34" charset="0"/>
                <a:cs typeface="Arial" pitchFamily="34" charset="0"/>
              </a:rPr>
              <a:t> </a:t>
            </a:r>
            <a:r>
              <a:rPr lang="vi-VN" sz="2400" dirty="0">
                <a:solidFill>
                  <a:prstClr val="black"/>
                </a:solidFill>
                <a:latin typeface="Arial" pitchFamily="34" charset="0"/>
                <a:cs typeface="Arial" pitchFamily="34" charset="0"/>
              </a:rPr>
              <a:t>Mục tiêu nghiên cứu</a:t>
            </a:r>
          </a:p>
          <a:p>
            <a:pPr algn="just">
              <a:lnSpc>
                <a:spcPct val="150000"/>
              </a:lnSpc>
              <a:spcBef>
                <a:spcPts val="600"/>
              </a:spcBef>
              <a:buClr>
                <a:srgbClr val="FF0066"/>
              </a:buClr>
            </a:pPr>
            <a:r>
              <a:rPr lang="vi-VN" sz="2400" dirty="0">
                <a:solidFill>
                  <a:prstClr val="black"/>
                </a:solidFill>
                <a:latin typeface="Arial" pitchFamily="34" charset="0"/>
                <a:cs typeface="Arial" pitchFamily="34" charset="0"/>
              </a:rPr>
              <a:t>-</a:t>
            </a:r>
            <a:r>
              <a:rPr lang="en-US" sz="2400" dirty="0">
                <a:solidFill>
                  <a:prstClr val="black"/>
                </a:solidFill>
                <a:latin typeface="Arial" pitchFamily="34" charset="0"/>
                <a:cs typeface="Arial" pitchFamily="34" charset="0"/>
              </a:rPr>
              <a:t> </a:t>
            </a:r>
            <a:r>
              <a:rPr lang="vi-VN" sz="2400" dirty="0">
                <a:solidFill>
                  <a:prstClr val="black"/>
                </a:solidFill>
                <a:latin typeface="Arial" pitchFamily="34" charset="0"/>
                <a:cs typeface="Arial" pitchFamily="34" charset="0"/>
              </a:rPr>
              <a:t>Phương pháp nghiên cứu</a:t>
            </a:r>
          </a:p>
          <a:p>
            <a:pPr algn="just">
              <a:lnSpc>
                <a:spcPct val="150000"/>
              </a:lnSpc>
              <a:spcBef>
                <a:spcPts val="600"/>
              </a:spcBef>
              <a:buClr>
                <a:srgbClr val="FF0066"/>
              </a:buClr>
            </a:pPr>
            <a:r>
              <a:rPr lang="vi-VN" sz="2400" dirty="0">
                <a:solidFill>
                  <a:prstClr val="black"/>
                </a:solidFill>
                <a:latin typeface="Arial" pitchFamily="34" charset="0"/>
                <a:cs typeface="Arial" pitchFamily="34" charset="0"/>
              </a:rPr>
              <a:t>-</a:t>
            </a:r>
            <a:r>
              <a:rPr lang="en-US" sz="2400" dirty="0">
                <a:solidFill>
                  <a:prstClr val="black"/>
                </a:solidFill>
                <a:latin typeface="Arial" pitchFamily="34" charset="0"/>
                <a:cs typeface="Arial" pitchFamily="34" charset="0"/>
              </a:rPr>
              <a:t> </a:t>
            </a:r>
            <a:r>
              <a:rPr lang="vi-VN" sz="2400" dirty="0">
                <a:solidFill>
                  <a:prstClr val="black"/>
                </a:solidFill>
                <a:latin typeface="Arial" pitchFamily="34" charset="0"/>
                <a:cs typeface="Arial" pitchFamily="34" charset="0"/>
              </a:rPr>
              <a:t>Giới thiệu kết cấu của báo cáo thực tập</a:t>
            </a:r>
          </a:p>
        </p:txBody>
      </p:sp>
      <p:pic>
        <p:nvPicPr>
          <p:cNvPr id="5128" name="Picture 8" descr="Cách viết lời mở đầu cho một bài báo cáo thực tập tổng hợp - Góc Học tập  nghiên cứu - HT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6304" y="2514600"/>
            <a:ext cx="3102962"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a:xfrm>
            <a:off x="5562600" y="5397767"/>
            <a:ext cx="2819400" cy="838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1 </a:t>
            </a:r>
            <a:r>
              <a:rPr lang="en-US" dirty="0" err="1">
                <a:solidFill>
                  <a:schemeClr val="tx1"/>
                </a:solidFill>
                <a:latin typeface="Arial" panose="020B0604020202020204" pitchFamily="34" charset="0"/>
                <a:cs typeface="Arial" panose="020B0604020202020204" pitchFamily="34" charset="0"/>
              </a:rPr>
              <a:t>đến</a:t>
            </a:r>
            <a:r>
              <a:rPr lang="en-US" dirty="0">
                <a:solidFill>
                  <a:schemeClr val="tx1"/>
                </a:solidFill>
                <a:latin typeface="Arial" panose="020B0604020202020204" pitchFamily="34" charset="0"/>
                <a:cs typeface="Arial" panose="020B0604020202020204" pitchFamily="34" charset="0"/>
              </a:rPr>
              <a:t> 3 </a:t>
            </a:r>
            <a:r>
              <a:rPr lang="en-US" dirty="0" err="1">
                <a:solidFill>
                  <a:schemeClr val="tx1"/>
                </a:solidFill>
                <a:latin typeface="Arial" panose="020B0604020202020204" pitchFamily="34" charset="0"/>
                <a:cs typeface="Arial" panose="020B0604020202020204" pitchFamily="34" charset="0"/>
              </a:rPr>
              <a:t>trang</a:t>
            </a:r>
            <a:endParaRPr lang="en-US" dirty="0">
              <a:solidFill>
                <a:schemeClr val="tx1"/>
              </a:solidFill>
              <a:latin typeface="Arial" panose="020B0604020202020204" pitchFamily="34" charset="0"/>
              <a:cs typeface="Arial" panose="020B0604020202020204" pitchFamily="34" charset="0"/>
            </a:endParaRPr>
          </a:p>
        </p:txBody>
      </p:sp>
      <p:sp>
        <p:nvSpPr>
          <p:cNvPr id="2" name="6-Point Star 1">
            <a:extLst>
              <a:ext uri="{FF2B5EF4-FFF2-40B4-BE49-F238E27FC236}">
                <a16:creationId xmlns:a16="http://schemas.microsoft.com/office/drawing/2014/main" id="{AA1C4542-1037-540D-2A26-0E84C57C7D86}"/>
              </a:ext>
            </a:extLst>
          </p:cNvPr>
          <p:cNvSpPr/>
          <p:nvPr/>
        </p:nvSpPr>
        <p:spPr>
          <a:xfrm>
            <a:off x="6553200" y="1411426"/>
            <a:ext cx="2465832" cy="2017574"/>
          </a:xfrm>
          <a:prstGeom prst="star6">
            <a:avLst/>
          </a:prstGeom>
          <a:solidFill>
            <a:srgbClr val="92D050"/>
          </a:solidFill>
        </p:spPr>
        <p:txBody>
          <a:bodyPr wrap="square">
            <a:spAutoFit/>
          </a:bodyPr>
          <a:lstStyle/>
          <a:p>
            <a:pPr algn="ctr">
              <a:spcBef>
                <a:spcPts val="0"/>
              </a:spcBef>
              <a:buClr>
                <a:srgbClr val="FF0066"/>
              </a:buClr>
            </a:pPr>
            <a:r>
              <a:rPr lang="en-US" sz="2000">
                <a:solidFill>
                  <a:schemeClr val="bg1"/>
                </a:solidFill>
                <a:latin typeface="Arial" pitchFamily="34" charset="0"/>
                <a:cs typeface="Arial" pitchFamily="34" charset="0"/>
              </a:rPr>
              <a:t>Chi tiết các ý đã viết trong đề cương</a:t>
            </a:r>
          </a:p>
        </p:txBody>
      </p:sp>
    </p:spTree>
    <p:extLst>
      <p:ext uri="{BB962C8B-B14F-4D97-AF65-F5344CB8AC3E}">
        <p14:creationId xmlns:p14="http://schemas.microsoft.com/office/powerpoint/2010/main" val="39581488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18</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371600" y="228601"/>
            <a:ext cx="7519835"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CHƯƠNG 1: GIỚI THIỆU ĐƠN VỊ THỰC TẬP</a:t>
            </a:r>
          </a:p>
        </p:txBody>
      </p:sp>
      <p:sp>
        <p:nvSpPr>
          <p:cNvPr id="10" name="Oval 9"/>
          <p:cNvSpPr/>
          <p:nvPr/>
        </p:nvSpPr>
        <p:spPr>
          <a:xfrm>
            <a:off x="6078131" y="5829300"/>
            <a:ext cx="2819400" cy="838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6 </a:t>
            </a:r>
            <a:r>
              <a:rPr lang="en-US" dirty="0" err="1">
                <a:solidFill>
                  <a:schemeClr val="tx1"/>
                </a:solidFill>
                <a:latin typeface="Arial" panose="020B0604020202020204" pitchFamily="34" charset="0"/>
                <a:cs typeface="Arial" panose="020B0604020202020204" pitchFamily="34" charset="0"/>
              </a:rPr>
              <a:t>đến</a:t>
            </a:r>
            <a:r>
              <a:rPr lang="en-US" dirty="0">
                <a:solidFill>
                  <a:schemeClr val="tx1"/>
                </a:solidFill>
                <a:latin typeface="Arial" panose="020B0604020202020204" pitchFamily="34" charset="0"/>
                <a:cs typeface="Arial" panose="020B0604020202020204" pitchFamily="34" charset="0"/>
              </a:rPr>
              <a:t> 8 </a:t>
            </a:r>
            <a:r>
              <a:rPr lang="en-US" dirty="0" err="1">
                <a:solidFill>
                  <a:schemeClr val="tx1"/>
                </a:solidFill>
                <a:latin typeface="Arial" panose="020B0604020202020204" pitchFamily="34" charset="0"/>
                <a:cs typeface="Arial" panose="020B0604020202020204" pitchFamily="34" charset="0"/>
              </a:rPr>
              <a:t>trang</a:t>
            </a:r>
            <a:endParaRPr lang="en-US" dirty="0">
              <a:solidFill>
                <a:schemeClr val="tx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A64032A3-2144-0521-8068-33728608A607}"/>
              </a:ext>
            </a:extLst>
          </p:cNvPr>
          <p:cNvSpPr/>
          <p:nvPr/>
        </p:nvSpPr>
        <p:spPr>
          <a:xfrm>
            <a:off x="820456" y="1371600"/>
            <a:ext cx="6951944" cy="4462760"/>
          </a:xfrm>
          <a:prstGeom prst="rect">
            <a:avLst/>
          </a:prstGeom>
        </p:spPr>
        <p:txBody>
          <a:bodyPr wrap="square">
            <a:spAutoFit/>
          </a:bodyPr>
          <a:lstStyle/>
          <a:p>
            <a:pPr algn="just">
              <a:spcBef>
                <a:spcPts val="600"/>
              </a:spcBef>
            </a:pPr>
            <a:r>
              <a:rPr lang="en-US" sz="2400" dirty="0">
                <a:latin typeface="Arial" pitchFamily="34" charset="0"/>
                <a:cs typeface="Arial" pitchFamily="34" charset="0"/>
              </a:rPr>
              <a:t>M</a:t>
            </a:r>
            <a:r>
              <a:rPr lang="vi-VN" sz="2400" dirty="0">
                <a:latin typeface="Arial" pitchFamily="34" charset="0"/>
                <a:cs typeface="Arial" pitchFamily="34" charset="0"/>
              </a:rPr>
              <a:t>ô </a:t>
            </a:r>
            <a:r>
              <a:rPr lang="vi-VN" sz="2400" dirty="0" err="1">
                <a:latin typeface="Arial" pitchFamily="34" charset="0"/>
                <a:cs typeface="Arial" pitchFamily="34" charset="0"/>
              </a:rPr>
              <a:t>tả</a:t>
            </a:r>
            <a:r>
              <a:rPr lang="vi-VN" sz="2400" dirty="0">
                <a:latin typeface="Arial" pitchFamily="34" charset="0"/>
                <a:cs typeface="Arial" pitchFamily="34" charset="0"/>
              </a:rPr>
              <a:t> trung </a:t>
            </a:r>
            <a:r>
              <a:rPr lang="vi-VN" sz="2400" dirty="0" err="1">
                <a:latin typeface="Arial" pitchFamily="34" charset="0"/>
                <a:cs typeface="Arial" pitchFamily="34" charset="0"/>
              </a:rPr>
              <a:t>thực</a:t>
            </a:r>
            <a:r>
              <a:rPr lang="vi-VN" sz="2400" dirty="0">
                <a:latin typeface="Arial" pitchFamily="34" charset="0"/>
                <a:cs typeface="Arial" pitchFamily="34" charset="0"/>
              </a:rPr>
              <a:t> </a:t>
            </a:r>
            <a:r>
              <a:rPr lang="vi-VN" sz="2400" dirty="0" err="1">
                <a:latin typeface="Arial" pitchFamily="34" charset="0"/>
                <a:cs typeface="Arial" pitchFamily="34" charset="0"/>
              </a:rPr>
              <a:t>về</a:t>
            </a:r>
            <a:r>
              <a:rPr lang="vi-VN" sz="2400" dirty="0">
                <a:latin typeface="Arial" pitchFamily="34" charset="0"/>
                <a:cs typeface="Arial" pitchFamily="34" charset="0"/>
              </a:rPr>
              <a:t> công </a:t>
            </a:r>
            <a:r>
              <a:rPr lang="vi-VN" sz="2400" dirty="0" err="1">
                <a:latin typeface="Arial" pitchFamily="34" charset="0"/>
                <a:cs typeface="Arial" pitchFamily="34" charset="0"/>
              </a:rPr>
              <a:t>việc</a:t>
            </a:r>
            <a:r>
              <a:rPr lang="vi-VN" sz="2400" dirty="0">
                <a:latin typeface="Arial" pitchFamily="34" charset="0"/>
                <a:cs typeface="Arial" pitchFamily="34" charset="0"/>
              </a:rPr>
              <a:t> </a:t>
            </a:r>
            <a:r>
              <a:rPr lang="vi-VN" sz="2400" dirty="0" err="1">
                <a:latin typeface="Arial" pitchFamily="34" charset="0"/>
                <a:cs typeface="Arial" pitchFamily="34" charset="0"/>
              </a:rPr>
              <a:t>và</a:t>
            </a:r>
            <a:r>
              <a:rPr lang="vi-VN" sz="2400" dirty="0">
                <a:latin typeface="Arial" pitchFamily="34" charset="0"/>
                <a:cs typeface="Arial" pitchFamily="34" charset="0"/>
              </a:rPr>
              <a:t> </a:t>
            </a:r>
            <a:r>
              <a:rPr lang="vi-VN" sz="2400" dirty="0" err="1">
                <a:latin typeface="Arial" pitchFamily="34" charset="0"/>
                <a:cs typeface="Arial" pitchFamily="34" charset="0"/>
              </a:rPr>
              <a:t>cách</a:t>
            </a:r>
            <a:r>
              <a:rPr lang="vi-VN" sz="2400" dirty="0">
                <a:latin typeface="Arial" pitchFamily="34" charset="0"/>
                <a:cs typeface="Arial" pitchFamily="34" charset="0"/>
              </a:rPr>
              <a:t> </a:t>
            </a:r>
            <a:r>
              <a:rPr lang="vi-VN" sz="2400" dirty="0" err="1">
                <a:latin typeface="Arial" pitchFamily="34" charset="0"/>
                <a:cs typeface="Arial" pitchFamily="34" charset="0"/>
              </a:rPr>
              <a:t>thực</a:t>
            </a:r>
            <a:r>
              <a:rPr lang="vi-VN" sz="2400" dirty="0">
                <a:latin typeface="Arial" pitchFamily="34" charset="0"/>
                <a:cs typeface="Arial" pitchFamily="34" charset="0"/>
              </a:rPr>
              <a:t> </a:t>
            </a:r>
            <a:r>
              <a:rPr lang="vi-VN" sz="2400" dirty="0" err="1">
                <a:latin typeface="Arial" pitchFamily="34" charset="0"/>
                <a:cs typeface="Arial" pitchFamily="34" charset="0"/>
              </a:rPr>
              <a:t>hiện</a:t>
            </a:r>
            <a:r>
              <a:rPr lang="vi-VN" sz="2400" dirty="0">
                <a:latin typeface="Arial" pitchFamily="34" charset="0"/>
                <a:cs typeface="Arial" pitchFamily="34" charset="0"/>
              </a:rPr>
              <a:t> </a:t>
            </a:r>
            <a:r>
              <a:rPr lang="vi-VN" sz="2400" dirty="0" err="1">
                <a:latin typeface="Arial" pitchFamily="34" charset="0"/>
                <a:cs typeface="Arial" pitchFamily="34" charset="0"/>
              </a:rPr>
              <a:t>tại</a:t>
            </a:r>
            <a:r>
              <a:rPr lang="vi-VN" sz="2400" dirty="0">
                <a:latin typeface="Arial" pitchFamily="34" charset="0"/>
                <a:cs typeface="Arial" pitchFamily="34" charset="0"/>
              </a:rPr>
              <a:t> đơn </a:t>
            </a:r>
            <a:r>
              <a:rPr lang="vi-VN" sz="2400" dirty="0" err="1">
                <a:latin typeface="Arial" pitchFamily="34" charset="0"/>
                <a:cs typeface="Arial" pitchFamily="34" charset="0"/>
              </a:rPr>
              <a:t>vị</a:t>
            </a:r>
            <a:r>
              <a:rPr lang="vi-VN" sz="2400" dirty="0">
                <a:latin typeface="Arial" pitchFamily="34" charset="0"/>
                <a:cs typeface="Arial" pitchFamily="34" charset="0"/>
              </a:rPr>
              <a:t>. </a:t>
            </a:r>
            <a:r>
              <a:rPr lang="vi-VN" sz="2400" dirty="0" err="1">
                <a:latin typeface="Arial" pitchFamily="34" charset="0"/>
                <a:cs typeface="Arial" pitchFamily="34" charset="0"/>
              </a:rPr>
              <a:t>Các</a:t>
            </a:r>
            <a:r>
              <a:rPr lang="vi-VN" sz="2400" dirty="0">
                <a:latin typeface="Arial" pitchFamily="34" charset="0"/>
                <a:cs typeface="Arial" pitchFamily="34" charset="0"/>
              </a:rPr>
              <a:t> phương </a:t>
            </a:r>
            <a:r>
              <a:rPr lang="vi-VN" sz="2400" dirty="0" err="1">
                <a:latin typeface="Arial" pitchFamily="34" charset="0"/>
                <a:cs typeface="Arial" pitchFamily="34" charset="0"/>
              </a:rPr>
              <a:t>pháp</a:t>
            </a:r>
            <a:r>
              <a:rPr lang="vi-VN" sz="2400" dirty="0">
                <a:latin typeface="Arial" pitchFamily="34" charset="0"/>
                <a:cs typeface="Arial" pitchFamily="34" charset="0"/>
              </a:rPr>
              <a:t> </a:t>
            </a:r>
            <a:r>
              <a:rPr lang="vi-VN" sz="2400" dirty="0" err="1">
                <a:latin typeface="Arial" pitchFamily="34" charset="0"/>
                <a:cs typeface="Arial" pitchFamily="34" charset="0"/>
              </a:rPr>
              <a:t>thường</a:t>
            </a:r>
            <a:r>
              <a:rPr lang="vi-VN" sz="2400" dirty="0">
                <a:latin typeface="Arial" pitchFamily="34" charset="0"/>
                <a:cs typeface="Arial" pitchFamily="34" charset="0"/>
              </a:rPr>
              <a:t> </a:t>
            </a:r>
            <a:r>
              <a:rPr lang="vi-VN" sz="2400" dirty="0" err="1">
                <a:latin typeface="Arial" pitchFamily="34" charset="0"/>
                <a:cs typeface="Arial" pitchFamily="34" charset="0"/>
              </a:rPr>
              <a:t>được</a:t>
            </a:r>
            <a:r>
              <a:rPr lang="vi-VN" sz="2400" dirty="0">
                <a:latin typeface="Arial" pitchFamily="34" charset="0"/>
                <a:cs typeface="Arial" pitchFamily="34" charset="0"/>
              </a:rPr>
              <a:t> </a:t>
            </a:r>
            <a:r>
              <a:rPr lang="vi-VN" sz="2400" dirty="0" err="1">
                <a:latin typeface="Arial" pitchFamily="34" charset="0"/>
                <a:cs typeface="Arial" pitchFamily="34" charset="0"/>
              </a:rPr>
              <a:t>sử</a:t>
            </a:r>
            <a:r>
              <a:rPr lang="vi-VN" sz="2400" dirty="0">
                <a:latin typeface="Arial" pitchFamily="34" charset="0"/>
                <a:cs typeface="Arial" pitchFamily="34" charset="0"/>
              </a:rPr>
              <a:t> </a:t>
            </a:r>
            <a:r>
              <a:rPr lang="vi-VN" sz="2400" dirty="0" err="1">
                <a:latin typeface="Arial" pitchFamily="34" charset="0"/>
                <a:cs typeface="Arial" pitchFamily="34" charset="0"/>
              </a:rPr>
              <a:t>dụng</a:t>
            </a:r>
            <a:r>
              <a:rPr lang="vi-VN" sz="2400" dirty="0">
                <a:latin typeface="Arial" pitchFamily="34" charset="0"/>
                <a:cs typeface="Arial" pitchFamily="34" charset="0"/>
              </a:rPr>
              <a:t>: </a:t>
            </a:r>
            <a:endParaRPr lang="en-US" sz="2400" dirty="0">
              <a:latin typeface="Arial" pitchFamily="34" charset="0"/>
              <a:cs typeface="Arial" pitchFamily="34" charset="0"/>
            </a:endParaRPr>
          </a:p>
          <a:p>
            <a:pPr marL="800100" lvl="1" indent="-342900" algn="just">
              <a:spcBef>
                <a:spcPts val="600"/>
              </a:spcBef>
              <a:buClr>
                <a:schemeClr val="accent2">
                  <a:lumMod val="50000"/>
                </a:schemeClr>
              </a:buClr>
              <a:buSzPct val="100000"/>
              <a:buFont typeface="Wingdings" panose="05000000000000000000" pitchFamily="2" charset="2"/>
              <a:buChar char="ü"/>
            </a:pPr>
            <a:r>
              <a:rPr lang="en-US" sz="2400" dirty="0">
                <a:latin typeface="Arial" pitchFamily="34" charset="0"/>
                <a:cs typeface="Arial" pitchFamily="34" charset="0"/>
              </a:rPr>
              <a:t> </a:t>
            </a:r>
            <a:r>
              <a:rPr lang="vi-VN" sz="2400" dirty="0" err="1">
                <a:latin typeface="Arial" pitchFamily="34" charset="0"/>
                <a:cs typeface="Arial" pitchFamily="34" charset="0"/>
              </a:rPr>
              <a:t>Tìm</a:t>
            </a:r>
            <a:r>
              <a:rPr lang="vi-VN" sz="2400" dirty="0">
                <a:latin typeface="Arial" pitchFamily="34" charset="0"/>
                <a:cs typeface="Arial" pitchFamily="34" charset="0"/>
              </a:rPr>
              <a:t> </a:t>
            </a:r>
            <a:r>
              <a:rPr lang="vi-VN" sz="2400" dirty="0" err="1">
                <a:latin typeface="Arial" pitchFamily="34" charset="0"/>
                <a:cs typeface="Arial" pitchFamily="34" charset="0"/>
              </a:rPr>
              <a:t>hiểu</a:t>
            </a:r>
            <a:r>
              <a:rPr lang="vi-VN" sz="2400" dirty="0">
                <a:latin typeface="Arial" pitchFamily="34" charset="0"/>
                <a:cs typeface="Arial" pitchFamily="34" charset="0"/>
              </a:rPr>
              <a:t> </a:t>
            </a:r>
            <a:r>
              <a:rPr lang="vi-VN" sz="2400" dirty="0" err="1">
                <a:latin typeface="Arial" pitchFamily="34" charset="0"/>
                <a:cs typeface="Arial" pitchFamily="34" charset="0"/>
              </a:rPr>
              <a:t>chính</a:t>
            </a:r>
            <a:r>
              <a:rPr lang="vi-VN" sz="2400" dirty="0">
                <a:latin typeface="Arial" pitchFamily="34" charset="0"/>
                <a:cs typeface="Arial" pitchFamily="34" charset="0"/>
              </a:rPr>
              <a:t> </a:t>
            </a:r>
            <a:r>
              <a:rPr lang="vi-VN" sz="2400" dirty="0" err="1">
                <a:latin typeface="Arial" pitchFamily="34" charset="0"/>
                <a:cs typeface="Arial" pitchFamily="34" charset="0"/>
              </a:rPr>
              <a:t>sách</a:t>
            </a:r>
            <a:r>
              <a:rPr lang="vi-VN" sz="2400" dirty="0">
                <a:latin typeface="Arial" pitchFamily="34" charset="0"/>
                <a:cs typeface="Arial" pitchFamily="34" charset="0"/>
              </a:rPr>
              <a:t> </a:t>
            </a:r>
            <a:r>
              <a:rPr lang="vi-VN" sz="2400" dirty="0" err="1">
                <a:latin typeface="Arial" pitchFamily="34" charset="0"/>
                <a:cs typeface="Arial" pitchFamily="34" charset="0"/>
              </a:rPr>
              <a:t>và</a:t>
            </a:r>
            <a:r>
              <a:rPr lang="vi-VN" sz="2400" dirty="0">
                <a:latin typeface="Arial" pitchFamily="34" charset="0"/>
                <a:cs typeface="Arial" pitchFamily="34" charset="0"/>
              </a:rPr>
              <a:t> phương </a:t>
            </a:r>
            <a:r>
              <a:rPr lang="vi-VN" sz="2400" dirty="0" err="1">
                <a:latin typeface="Arial" pitchFamily="34" charset="0"/>
                <a:cs typeface="Arial" pitchFamily="34" charset="0"/>
              </a:rPr>
              <a:t>pháp</a:t>
            </a:r>
            <a:r>
              <a:rPr lang="vi-VN" sz="2400" dirty="0">
                <a:latin typeface="Arial" pitchFamily="34" charset="0"/>
                <a:cs typeface="Arial" pitchFamily="34" charset="0"/>
              </a:rPr>
              <a:t> </a:t>
            </a:r>
            <a:r>
              <a:rPr lang="vi-VN" sz="2400" dirty="0" err="1">
                <a:latin typeface="Arial" pitchFamily="34" charset="0"/>
                <a:cs typeface="Arial" pitchFamily="34" charset="0"/>
              </a:rPr>
              <a:t>kế</a:t>
            </a:r>
            <a:r>
              <a:rPr lang="vi-VN" sz="2400" dirty="0">
                <a:latin typeface="Arial" pitchFamily="34" charset="0"/>
                <a:cs typeface="Arial" pitchFamily="34" charset="0"/>
              </a:rPr>
              <a:t> </a:t>
            </a:r>
            <a:r>
              <a:rPr lang="vi-VN" sz="2400" dirty="0" err="1">
                <a:latin typeface="Arial" pitchFamily="34" charset="0"/>
                <a:cs typeface="Arial" pitchFamily="34" charset="0"/>
              </a:rPr>
              <a:t>toán</a:t>
            </a:r>
            <a:r>
              <a:rPr lang="vi-VN" sz="2400" dirty="0">
                <a:latin typeface="Arial" pitchFamily="34" charset="0"/>
                <a:cs typeface="Arial" pitchFamily="34" charset="0"/>
              </a:rPr>
              <a:t> </a:t>
            </a:r>
            <a:r>
              <a:rPr lang="vi-VN" sz="2400" dirty="0" err="1">
                <a:latin typeface="Arial" pitchFamily="34" charset="0"/>
                <a:cs typeface="Arial" pitchFamily="34" charset="0"/>
              </a:rPr>
              <a:t>áp</a:t>
            </a:r>
            <a:r>
              <a:rPr lang="vi-VN" sz="2400" dirty="0">
                <a:latin typeface="Arial" pitchFamily="34" charset="0"/>
                <a:cs typeface="Arial" pitchFamily="34" charset="0"/>
              </a:rPr>
              <a:t> </a:t>
            </a:r>
            <a:r>
              <a:rPr lang="vi-VN" sz="2400" dirty="0" err="1">
                <a:latin typeface="Arial" pitchFamily="34" charset="0"/>
                <a:cs typeface="Arial" pitchFamily="34" charset="0"/>
              </a:rPr>
              <a:t>dụng</a:t>
            </a:r>
            <a:r>
              <a:rPr lang="vi-VN" sz="2400" dirty="0">
                <a:latin typeface="Arial" pitchFamily="34" charset="0"/>
                <a:cs typeface="Arial" pitchFamily="34" charset="0"/>
              </a:rPr>
              <a:t> </a:t>
            </a:r>
            <a:r>
              <a:rPr lang="vi-VN" sz="2400" dirty="0" err="1">
                <a:latin typeface="Arial" pitchFamily="34" charset="0"/>
                <a:cs typeface="Arial" pitchFamily="34" charset="0"/>
              </a:rPr>
              <a:t>tại</a:t>
            </a:r>
            <a:r>
              <a:rPr lang="vi-VN" sz="2400" dirty="0">
                <a:latin typeface="Arial" pitchFamily="34" charset="0"/>
                <a:cs typeface="Arial" pitchFamily="34" charset="0"/>
              </a:rPr>
              <a:t> đơn </a:t>
            </a:r>
            <a:r>
              <a:rPr lang="vi-VN" sz="2400" dirty="0" err="1">
                <a:latin typeface="Arial" pitchFamily="34" charset="0"/>
                <a:cs typeface="Arial" pitchFamily="34" charset="0"/>
              </a:rPr>
              <a:t>vị</a:t>
            </a:r>
            <a:r>
              <a:rPr lang="vi-VN" sz="2400" dirty="0">
                <a:latin typeface="Arial" pitchFamily="34" charset="0"/>
                <a:cs typeface="Arial" pitchFamily="34" charset="0"/>
              </a:rPr>
              <a:t> liên quan </a:t>
            </a:r>
            <a:r>
              <a:rPr lang="vi-VN" sz="2400" dirty="0" err="1">
                <a:latin typeface="Arial" pitchFamily="34" charset="0"/>
                <a:cs typeface="Arial" pitchFamily="34" charset="0"/>
              </a:rPr>
              <a:t>đến</a:t>
            </a:r>
            <a:r>
              <a:rPr lang="vi-VN" sz="2400" dirty="0">
                <a:latin typeface="Arial" pitchFamily="34" charset="0"/>
                <a:cs typeface="Arial" pitchFamily="34" charset="0"/>
              </a:rPr>
              <a:t> </a:t>
            </a:r>
            <a:r>
              <a:rPr lang="vi-VN" sz="2400" dirty="0" err="1">
                <a:latin typeface="Arial" pitchFamily="34" charset="0"/>
                <a:cs typeface="Arial" pitchFamily="34" charset="0"/>
              </a:rPr>
              <a:t>đề</a:t>
            </a:r>
            <a:r>
              <a:rPr lang="vi-VN" sz="2400" dirty="0">
                <a:latin typeface="Arial" pitchFamily="34" charset="0"/>
                <a:cs typeface="Arial" pitchFamily="34" charset="0"/>
              </a:rPr>
              <a:t> </a:t>
            </a:r>
            <a:r>
              <a:rPr lang="vi-VN" sz="2400" dirty="0" err="1">
                <a:latin typeface="Arial" pitchFamily="34" charset="0"/>
                <a:cs typeface="Arial" pitchFamily="34" charset="0"/>
              </a:rPr>
              <a:t>tài</a:t>
            </a:r>
            <a:r>
              <a:rPr lang="vi-VN" sz="2400" dirty="0">
                <a:latin typeface="Arial" pitchFamily="34" charset="0"/>
                <a:cs typeface="Arial" pitchFamily="34" charset="0"/>
              </a:rPr>
              <a:t>;</a:t>
            </a:r>
            <a:endParaRPr lang="en-US" sz="2400" dirty="0">
              <a:latin typeface="Arial" pitchFamily="34" charset="0"/>
              <a:cs typeface="Arial" pitchFamily="34" charset="0"/>
            </a:endParaRPr>
          </a:p>
          <a:p>
            <a:pPr marL="800100" lvl="1" indent="-342900" algn="just">
              <a:spcBef>
                <a:spcPts val="600"/>
              </a:spcBef>
              <a:buClr>
                <a:schemeClr val="accent2">
                  <a:lumMod val="50000"/>
                </a:schemeClr>
              </a:buClr>
              <a:buSzPct val="100000"/>
              <a:buFont typeface="Wingdings" panose="05000000000000000000" pitchFamily="2" charset="2"/>
              <a:buChar char="ü"/>
            </a:pPr>
            <a:r>
              <a:rPr lang="en-US" sz="2400" dirty="0">
                <a:latin typeface="Arial" pitchFamily="34" charset="0"/>
                <a:cs typeface="Arial" pitchFamily="34" charset="0"/>
              </a:rPr>
              <a:t> </a:t>
            </a:r>
            <a:r>
              <a:rPr lang="vi-VN" sz="2400" dirty="0" err="1">
                <a:latin typeface="Arial" pitchFamily="34" charset="0"/>
                <a:cs typeface="Arial" pitchFamily="34" charset="0"/>
              </a:rPr>
              <a:t>Khảo</a:t>
            </a:r>
            <a:r>
              <a:rPr lang="vi-VN" sz="2400" dirty="0">
                <a:latin typeface="Arial" pitchFamily="34" charset="0"/>
                <a:cs typeface="Arial" pitchFamily="34" charset="0"/>
              </a:rPr>
              <a:t> </a:t>
            </a:r>
            <a:r>
              <a:rPr lang="vi-VN" sz="2400" dirty="0" err="1">
                <a:latin typeface="Arial" pitchFamily="34" charset="0"/>
                <a:cs typeface="Arial" pitchFamily="34" charset="0"/>
              </a:rPr>
              <a:t>sát</a:t>
            </a:r>
            <a:r>
              <a:rPr lang="vi-VN" sz="2400" dirty="0">
                <a:latin typeface="Arial" pitchFamily="34" charset="0"/>
                <a:cs typeface="Arial" pitchFamily="34" charset="0"/>
              </a:rPr>
              <a:t> </a:t>
            </a:r>
            <a:r>
              <a:rPr lang="vi-VN" sz="2400" dirty="0" err="1">
                <a:latin typeface="Arial" pitchFamily="34" charset="0"/>
                <a:cs typeface="Arial" pitchFamily="34" charset="0"/>
              </a:rPr>
              <a:t>sổ</a:t>
            </a:r>
            <a:r>
              <a:rPr lang="vi-VN" sz="2400" dirty="0">
                <a:latin typeface="Arial" pitchFamily="34" charset="0"/>
                <a:cs typeface="Arial" pitchFamily="34" charset="0"/>
              </a:rPr>
              <a:t> </a:t>
            </a:r>
            <a:r>
              <a:rPr lang="vi-VN" sz="2400" dirty="0" err="1">
                <a:latin typeface="Arial" pitchFamily="34" charset="0"/>
                <a:cs typeface="Arial" pitchFamily="34" charset="0"/>
              </a:rPr>
              <a:t>sách</a:t>
            </a:r>
            <a:r>
              <a:rPr lang="vi-VN" sz="2400" dirty="0">
                <a:latin typeface="Arial" pitchFamily="34" charset="0"/>
                <a:cs typeface="Arial" pitchFamily="34" charset="0"/>
              </a:rPr>
              <a:t> / </a:t>
            </a:r>
            <a:r>
              <a:rPr lang="vi-VN" sz="2400" dirty="0" err="1">
                <a:latin typeface="Arial" pitchFamily="34" charset="0"/>
                <a:cs typeface="Arial" pitchFamily="34" charset="0"/>
              </a:rPr>
              <a:t>phần</a:t>
            </a:r>
            <a:r>
              <a:rPr lang="vi-VN" sz="2400" dirty="0">
                <a:latin typeface="Arial" pitchFamily="34" charset="0"/>
                <a:cs typeface="Arial" pitchFamily="34" charset="0"/>
              </a:rPr>
              <a:t> </a:t>
            </a:r>
            <a:r>
              <a:rPr lang="vi-VN" sz="2400" dirty="0" err="1">
                <a:latin typeface="Arial" pitchFamily="34" charset="0"/>
                <a:cs typeface="Arial" pitchFamily="34" charset="0"/>
              </a:rPr>
              <a:t>mềm</a:t>
            </a:r>
            <a:r>
              <a:rPr lang="vi-VN" sz="2400" dirty="0">
                <a:latin typeface="Arial" pitchFamily="34" charset="0"/>
                <a:cs typeface="Arial" pitchFamily="34" charset="0"/>
              </a:rPr>
              <a:t> / </a:t>
            </a:r>
            <a:r>
              <a:rPr lang="vi-VN" sz="2400" dirty="0" err="1">
                <a:latin typeface="Arial" pitchFamily="34" charset="0"/>
                <a:cs typeface="Arial" pitchFamily="34" charset="0"/>
              </a:rPr>
              <a:t>file</a:t>
            </a:r>
            <a:r>
              <a:rPr lang="vi-VN" sz="2400" dirty="0">
                <a:latin typeface="Arial" pitchFamily="34" charset="0"/>
                <a:cs typeface="Arial" pitchFamily="34" charset="0"/>
              </a:rPr>
              <a:t> </a:t>
            </a:r>
            <a:r>
              <a:rPr lang="vi-VN" sz="2400" dirty="0" err="1">
                <a:latin typeface="Arial" pitchFamily="34" charset="0"/>
                <a:cs typeface="Arial" pitchFamily="34" charset="0"/>
              </a:rPr>
              <a:t>hồ</a:t>
            </a:r>
            <a:r>
              <a:rPr lang="vi-VN" sz="2400" dirty="0">
                <a:latin typeface="Arial" pitchFamily="34" charset="0"/>
                <a:cs typeface="Arial" pitchFamily="34" charset="0"/>
              </a:rPr>
              <a:t> sơ </a:t>
            </a:r>
            <a:r>
              <a:rPr lang="vi-VN" sz="2400" dirty="0" err="1">
                <a:latin typeface="Arial" pitchFamily="34" charset="0"/>
                <a:cs typeface="Arial" pitchFamily="34" charset="0"/>
              </a:rPr>
              <a:t>kiểm</a:t>
            </a:r>
            <a:r>
              <a:rPr lang="vi-VN" sz="2400" dirty="0">
                <a:latin typeface="Arial" pitchFamily="34" charset="0"/>
                <a:cs typeface="Arial" pitchFamily="34" charset="0"/>
              </a:rPr>
              <a:t> </a:t>
            </a:r>
            <a:r>
              <a:rPr lang="vi-VN" sz="2400" dirty="0" err="1">
                <a:latin typeface="Arial" pitchFamily="34" charset="0"/>
                <a:cs typeface="Arial" pitchFamily="34" charset="0"/>
              </a:rPr>
              <a:t>toán</a:t>
            </a:r>
            <a:r>
              <a:rPr lang="vi-VN" sz="2400" dirty="0">
                <a:latin typeface="Arial" pitchFamily="34" charset="0"/>
                <a:cs typeface="Arial" pitchFamily="34" charset="0"/>
              </a:rPr>
              <a:t>;</a:t>
            </a:r>
            <a:endParaRPr lang="en-US" sz="2400" dirty="0">
              <a:latin typeface="Arial" pitchFamily="34" charset="0"/>
              <a:cs typeface="Arial" pitchFamily="34" charset="0"/>
            </a:endParaRPr>
          </a:p>
          <a:p>
            <a:pPr marL="800100" lvl="1" indent="-342900" algn="just">
              <a:spcBef>
                <a:spcPts val="600"/>
              </a:spcBef>
              <a:buClr>
                <a:schemeClr val="accent2">
                  <a:lumMod val="50000"/>
                </a:schemeClr>
              </a:buClr>
              <a:buSzPct val="100000"/>
              <a:buFont typeface="Wingdings" panose="05000000000000000000" pitchFamily="2" charset="2"/>
              <a:buChar char="ü"/>
            </a:pPr>
            <a:r>
              <a:rPr lang="en-US" sz="2400" dirty="0">
                <a:latin typeface="Arial" pitchFamily="34" charset="0"/>
                <a:cs typeface="Arial" pitchFamily="34" charset="0"/>
              </a:rPr>
              <a:t> </a:t>
            </a:r>
            <a:r>
              <a:rPr lang="vi-VN" sz="2400" dirty="0" err="1">
                <a:latin typeface="Arial" pitchFamily="34" charset="0"/>
                <a:cs typeface="Arial" pitchFamily="34" charset="0"/>
              </a:rPr>
              <a:t>Phỏng</a:t>
            </a:r>
            <a:r>
              <a:rPr lang="vi-VN" sz="2400" dirty="0">
                <a:latin typeface="Arial" pitchFamily="34" charset="0"/>
                <a:cs typeface="Arial" pitchFamily="34" charset="0"/>
              </a:rPr>
              <a:t> </a:t>
            </a:r>
            <a:r>
              <a:rPr lang="vi-VN" sz="2400" dirty="0" err="1">
                <a:latin typeface="Arial" pitchFamily="34" charset="0"/>
                <a:cs typeface="Arial" pitchFamily="34" charset="0"/>
              </a:rPr>
              <a:t>vấn</a:t>
            </a:r>
            <a:r>
              <a:rPr lang="vi-VN" sz="2400" dirty="0">
                <a:latin typeface="Arial" pitchFamily="34" charset="0"/>
                <a:cs typeface="Arial" pitchFamily="34" charset="0"/>
              </a:rPr>
              <a:t> nhân viên / </a:t>
            </a:r>
            <a:r>
              <a:rPr lang="vi-VN" sz="2400" dirty="0" err="1">
                <a:latin typeface="Arial" pitchFamily="34" charset="0"/>
                <a:cs typeface="Arial" pitchFamily="34" charset="0"/>
              </a:rPr>
              <a:t>kiểm</a:t>
            </a:r>
            <a:r>
              <a:rPr lang="vi-VN" sz="2400" dirty="0">
                <a:latin typeface="Arial" pitchFamily="34" charset="0"/>
                <a:cs typeface="Arial" pitchFamily="34" charset="0"/>
              </a:rPr>
              <a:t> </a:t>
            </a:r>
            <a:r>
              <a:rPr lang="vi-VN" sz="2400" dirty="0" err="1">
                <a:latin typeface="Arial" pitchFamily="34" charset="0"/>
                <a:cs typeface="Arial" pitchFamily="34" charset="0"/>
              </a:rPr>
              <a:t>toán</a:t>
            </a:r>
            <a:r>
              <a:rPr lang="vi-VN" sz="2400" dirty="0">
                <a:latin typeface="Arial" pitchFamily="34" charset="0"/>
                <a:cs typeface="Arial" pitchFamily="34" charset="0"/>
              </a:rPr>
              <a:t> viên;</a:t>
            </a:r>
            <a:endParaRPr lang="en-US" sz="2400" dirty="0">
              <a:latin typeface="Arial" pitchFamily="34" charset="0"/>
              <a:cs typeface="Arial" pitchFamily="34" charset="0"/>
            </a:endParaRPr>
          </a:p>
          <a:p>
            <a:pPr marL="800100" lvl="1" indent="-342900" algn="just">
              <a:spcBef>
                <a:spcPts val="600"/>
              </a:spcBef>
              <a:buClr>
                <a:schemeClr val="accent2">
                  <a:lumMod val="50000"/>
                </a:schemeClr>
              </a:buClr>
              <a:buSzPct val="100000"/>
              <a:buFont typeface="Wingdings" panose="05000000000000000000" pitchFamily="2" charset="2"/>
              <a:buChar char="ü"/>
            </a:pPr>
            <a:r>
              <a:rPr lang="en-US" sz="2400" dirty="0">
                <a:latin typeface="Arial" pitchFamily="34" charset="0"/>
                <a:cs typeface="Arial" pitchFamily="34" charset="0"/>
              </a:rPr>
              <a:t> </a:t>
            </a:r>
            <a:r>
              <a:rPr lang="vi-VN" sz="2400" dirty="0">
                <a:latin typeface="Arial" pitchFamily="34" charset="0"/>
                <a:cs typeface="Arial" pitchFamily="34" charset="0"/>
              </a:rPr>
              <a:t>Mô </a:t>
            </a:r>
            <a:r>
              <a:rPr lang="vi-VN" sz="2400" dirty="0" err="1">
                <a:latin typeface="Arial" pitchFamily="34" charset="0"/>
                <a:cs typeface="Arial" pitchFamily="34" charset="0"/>
              </a:rPr>
              <a:t>tả</a:t>
            </a:r>
            <a:r>
              <a:rPr lang="vi-VN" sz="2400" dirty="0">
                <a:latin typeface="Arial" pitchFamily="34" charset="0"/>
                <a:cs typeface="Arial" pitchFamily="34" charset="0"/>
              </a:rPr>
              <a:t> </a:t>
            </a:r>
            <a:r>
              <a:rPr lang="vi-VN" sz="2400" dirty="0" err="1">
                <a:latin typeface="Arial" pitchFamily="34" charset="0"/>
                <a:cs typeface="Arial" pitchFamily="34" charset="0"/>
              </a:rPr>
              <a:t>thực</a:t>
            </a:r>
            <a:r>
              <a:rPr lang="vi-VN" sz="2400" dirty="0">
                <a:latin typeface="Arial" pitchFamily="34" charset="0"/>
                <a:cs typeface="Arial" pitchFamily="34" charset="0"/>
              </a:rPr>
              <a:t> </a:t>
            </a:r>
            <a:r>
              <a:rPr lang="vi-VN" sz="2400" dirty="0" err="1">
                <a:latin typeface="Arial" pitchFamily="34" charset="0"/>
                <a:cs typeface="Arial" pitchFamily="34" charset="0"/>
              </a:rPr>
              <a:t>tế</a:t>
            </a:r>
            <a:r>
              <a:rPr lang="vi-VN" sz="2400" dirty="0">
                <a:latin typeface="Arial" pitchFamily="34" charset="0"/>
                <a:cs typeface="Arial" pitchFamily="34" charset="0"/>
              </a:rPr>
              <a:t> </a:t>
            </a:r>
            <a:r>
              <a:rPr lang="vi-VN" sz="2400" dirty="0" err="1">
                <a:latin typeface="Arial" pitchFamily="34" charset="0"/>
                <a:cs typeface="Arial" pitchFamily="34" charset="0"/>
              </a:rPr>
              <a:t>một</a:t>
            </a:r>
            <a:r>
              <a:rPr lang="vi-VN" sz="2400" dirty="0">
                <a:latin typeface="Arial" pitchFamily="34" charset="0"/>
                <a:cs typeface="Arial" pitchFamily="34" charset="0"/>
              </a:rPr>
              <a:t> </a:t>
            </a:r>
            <a:r>
              <a:rPr lang="vi-VN" sz="2400" dirty="0" err="1">
                <a:latin typeface="Arial" pitchFamily="34" charset="0"/>
                <a:cs typeface="Arial" pitchFamily="34" charset="0"/>
              </a:rPr>
              <a:t>cách</a:t>
            </a:r>
            <a:r>
              <a:rPr lang="vi-VN" sz="2400" dirty="0">
                <a:latin typeface="Arial" pitchFamily="34" charset="0"/>
                <a:cs typeface="Arial" pitchFamily="34" charset="0"/>
              </a:rPr>
              <a:t> </a:t>
            </a:r>
            <a:r>
              <a:rPr lang="vi-VN" sz="2400" dirty="0" err="1">
                <a:latin typeface="Arial" pitchFamily="34" charset="0"/>
                <a:cs typeface="Arial" pitchFamily="34" charset="0"/>
              </a:rPr>
              <a:t>logic</a:t>
            </a:r>
            <a:r>
              <a:rPr lang="vi-VN" sz="2400" dirty="0">
                <a:latin typeface="Arial" pitchFamily="34" charset="0"/>
                <a:cs typeface="Arial" pitchFamily="34" charset="0"/>
              </a:rPr>
              <a:t> </a:t>
            </a:r>
            <a:r>
              <a:rPr lang="vi-VN" sz="2400" dirty="0" err="1">
                <a:latin typeface="Arial" pitchFamily="34" charset="0"/>
                <a:cs typeface="Arial" pitchFamily="34" charset="0"/>
              </a:rPr>
              <a:t>và</a:t>
            </a:r>
            <a:r>
              <a:rPr lang="vi-VN" sz="2400" dirty="0">
                <a:latin typeface="Arial" pitchFamily="34" charset="0"/>
                <a:cs typeface="Arial" pitchFamily="34" charset="0"/>
              </a:rPr>
              <a:t> </a:t>
            </a:r>
            <a:r>
              <a:rPr lang="vi-VN" sz="2400" dirty="0" err="1">
                <a:latin typeface="Arial" pitchFamily="34" charset="0"/>
                <a:cs typeface="Arial" pitchFamily="34" charset="0"/>
              </a:rPr>
              <a:t>đầy</a:t>
            </a:r>
            <a:r>
              <a:rPr lang="vi-VN" sz="2400" dirty="0">
                <a:latin typeface="Arial" pitchFamily="34" charset="0"/>
                <a:cs typeface="Arial" pitchFamily="34" charset="0"/>
              </a:rPr>
              <a:t> </a:t>
            </a:r>
            <a:r>
              <a:rPr lang="vi-VN" sz="2400" dirty="0" err="1">
                <a:latin typeface="Arial" pitchFamily="34" charset="0"/>
                <a:cs typeface="Arial" pitchFamily="34" charset="0"/>
              </a:rPr>
              <a:t>đủ</a:t>
            </a:r>
            <a:r>
              <a:rPr lang="vi-VN" sz="2400" dirty="0">
                <a:latin typeface="Arial" pitchFamily="34" charset="0"/>
                <a:cs typeface="Arial" pitchFamily="34" charset="0"/>
              </a:rPr>
              <a:t> trong </a:t>
            </a:r>
            <a:r>
              <a:rPr lang="vi-VN" sz="2400" dirty="0" err="1">
                <a:latin typeface="Arial" pitchFamily="34" charset="0"/>
                <a:cs typeface="Arial" pitchFamily="34" charset="0"/>
              </a:rPr>
              <a:t>bài</a:t>
            </a:r>
            <a:r>
              <a:rPr lang="vi-VN" sz="2400" dirty="0">
                <a:latin typeface="Arial" pitchFamily="34" charset="0"/>
                <a:cs typeface="Arial" pitchFamily="34" charset="0"/>
              </a:rPr>
              <a:t> </a:t>
            </a:r>
            <a:r>
              <a:rPr lang="vi-VN" sz="2400" dirty="0" err="1">
                <a:latin typeface="Arial" pitchFamily="34" charset="0"/>
                <a:cs typeface="Arial" pitchFamily="34" charset="0"/>
              </a:rPr>
              <a:t>viết</a:t>
            </a:r>
            <a:r>
              <a:rPr lang="vi-VN" sz="2400" dirty="0">
                <a:latin typeface="Arial" pitchFamily="34" charset="0"/>
                <a:cs typeface="Arial" pitchFamily="34" charset="0"/>
              </a:rPr>
              <a:t> </a:t>
            </a:r>
            <a:r>
              <a:rPr lang="vi-VN" sz="2400" dirty="0" err="1">
                <a:latin typeface="Arial" pitchFamily="34" charset="0"/>
                <a:cs typeface="Arial" pitchFamily="34" charset="0"/>
              </a:rPr>
              <a:t>với</a:t>
            </a:r>
            <a:r>
              <a:rPr lang="vi-VN" sz="2400" dirty="0">
                <a:latin typeface="Arial" pitchFamily="34" charset="0"/>
                <a:cs typeface="Arial" pitchFamily="34" charset="0"/>
              </a:rPr>
              <a:t> </a:t>
            </a:r>
            <a:r>
              <a:rPr lang="vi-VN" sz="2400" dirty="0" err="1">
                <a:latin typeface="Arial" pitchFamily="34" charset="0"/>
                <a:cs typeface="Arial" pitchFamily="34" charset="0"/>
              </a:rPr>
              <a:t>những</a:t>
            </a:r>
            <a:r>
              <a:rPr lang="vi-VN" sz="2400" dirty="0">
                <a:latin typeface="Arial" pitchFamily="34" charset="0"/>
                <a:cs typeface="Arial" pitchFamily="34" charset="0"/>
              </a:rPr>
              <a:t> minh </a:t>
            </a:r>
            <a:r>
              <a:rPr lang="vi-VN" sz="2400" dirty="0" err="1">
                <a:latin typeface="Arial" pitchFamily="34" charset="0"/>
                <a:cs typeface="Arial" pitchFamily="34" charset="0"/>
              </a:rPr>
              <a:t>họa</a:t>
            </a:r>
            <a:r>
              <a:rPr lang="vi-VN" sz="2400" dirty="0">
                <a:latin typeface="Arial" pitchFamily="34" charset="0"/>
                <a:cs typeface="Arial" pitchFamily="34" charset="0"/>
              </a:rPr>
              <a:t> </a:t>
            </a:r>
            <a:r>
              <a:rPr lang="vi-VN" sz="2400" dirty="0" err="1">
                <a:latin typeface="Arial" pitchFamily="34" charset="0"/>
                <a:cs typeface="Arial" pitchFamily="34" charset="0"/>
              </a:rPr>
              <a:t>từ</a:t>
            </a:r>
            <a:r>
              <a:rPr lang="vi-VN" sz="2400" dirty="0">
                <a:latin typeface="Arial" pitchFamily="34" charset="0"/>
                <a:cs typeface="Arial" pitchFamily="34" charset="0"/>
              </a:rPr>
              <a:t> </a:t>
            </a:r>
            <a:r>
              <a:rPr lang="vi-VN" sz="2400" dirty="0" err="1">
                <a:latin typeface="Arial" pitchFamily="34" charset="0"/>
                <a:cs typeface="Arial" pitchFamily="34" charset="0"/>
              </a:rPr>
              <a:t>thực</a:t>
            </a:r>
            <a:r>
              <a:rPr lang="vi-VN" sz="2400" dirty="0">
                <a:latin typeface="Arial" pitchFamily="34" charset="0"/>
                <a:cs typeface="Arial" pitchFamily="34" charset="0"/>
              </a:rPr>
              <a:t> </a:t>
            </a:r>
            <a:r>
              <a:rPr lang="vi-VN" sz="2400" dirty="0" err="1">
                <a:latin typeface="Arial" pitchFamily="34" charset="0"/>
                <a:cs typeface="Arial" pitchFamily="34" charset="0"/>
              </a:rPr>
              <a:t>tế</a:t>
            </a:r>
            <a:r>
              <a:rPr lang="vi-VN" sz="2400" dirty="0">
                <a:latin typeface="Arial" pitchFamily="34" charset="0"/>
                <a:cs typeface="Arial" pitchFamily="34" charset="0"/>
              </a:rPr>
              <a:t>.</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8179979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19</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371600" y="228601"/>
            <a:ext cx="7519835"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CHƯƠNG 1: GIỚI THIỆU ĐƠN VỊ THỰC TẬP</a:t>
            </a:r>
          </a:p>
        </p:txBody>
      </p:sp>
      <p:sp>
        <p:nvSpPr>
          <p:cNvPr id="7" name="Rectangle 3"/>
          <p:cNvSpPr txBox="1">
            <a:spLocks noChangeArrowheads="1"/>
          </p:cNvSpPr>
          <p:nvPr/>
        </p:nvSpPr>
        <p:spPr bwMode="auto">
          <a:xfrm>
            <a:off x="291933" y="1295400"/>
            <a:ext cx="8514446" cy="4267200"/>
          </a:xfrm>
          <a:prstGeom prst="rect">
            <a:avLst/>
          </a:prstGeom>
          <a:noFill/>
          <a:ln w="9525">
            <a:noFill/>
            <a:miter lim="800000"/>
            <a:headEnd/>
            <a:tailEnd/>
          </a:ln>
        </p:spPr>
        <p:txBody>
          <a:bodyPr/>
          <a:lstStyle/>
          <a:p>
            <a:pPr algn="just">
              <a:lnSpc>
                <a:spcPct val="150000"/>
              </a:lnSpc>
              <a:spcBef>
                <a:spcPts val="600"/>
              </a:spcBef>
              <a:buClr>
                <a:srgbClr val="FF0066"/>
              </a:buClr>
            </a:pPr>
            <a:r>
              <a:rPr lang="en-US" sz="2400" dirty="0">
                <a:solidFill>
                  <a:prstClr val="black"/>
                </a:solidFill>
                <a:latin typeface="Arial" pitchFamily="34" charset="0"/>
                <a:cs typeface="Arial" pitchFamily="34" charset="0"/>
              </a:rPr>
              <a:t>N</a:t>
            </a:r>
            <a:r>
              <a:rPr lang="vi-VN" sz="2400" dirty="0">
                <a:solidFill>
                  <a:prstClr val="black"/>
                </a:solidFill>
                <a:latin typeface="Arial" pitchFamily="34" charset="0"/>
                <a:cs typeface="Arial" pitchFamily="34" charset="0"/>
              </a:rPr>
              <a:t>hững thông tin về tổ chức bao gồm:</a:t>
            </a:r>
          </a:p>
          <a:p>
            <a:pPr algn="just">
              <a:lnSpc>
                <a:spcPct val="150000"/>
              </a:lnSpc>
              <a:spcBef>
                <a:spcPts val="600"/>
              </a:spcBef>
              <a:buClr>
                <a:srgbClr val="FF0066"/>
              </a:buClr>
            </a:pPr>
            <a:r>
              <a:rPr lang="vi-VN" sz="2400" dirty="0">
                <a:solidFill>
                  <a:prstClr val="black"/>
                </a:solidFill>
                <a:latin typeface="Arial" pitchFamily="34" charset="0"/>
                <a:cs typeface="Arial" pitchFamily="34" charset="0"/>
              </a:rPr>
              <a:t>-</a:t>
            </a:r>
            <a:r>
              <a:rPr lang="en-US" sz="2400" dirty="0">
                <a:solidFill>
                  <a:prstClr val="black"/>
                </a:solidFill>
                <a:latin typeface="Arial" pitchFamily="34" charset="0"/>
                <a:cs typeface="Arial" pitchFamily="34" charset="0"/>
              </a:rPr>
              <a:t> </a:t>
            </a:r>
            <a:r>
              <a:rPr lang="vi-VN" sz="2400" dirty="0">
                <a:solidFill>
                  <a:prstClr val="black"/>
                </a:solidFill>
                <a:latin typeface="Arial" pitchFamily="34" charset="0"/>
                <a:cs typeface="Arial" pitchFamily="34" charset="0"/>
              </a:rPr>
              <a:t>Thông tin cơ bản: Tên đầy đủ, tên giao dịch, địa chỉ, ngành nghề kinh doanh, …</a:t>
            </a:r>
          </a:p>
          <a:p>
            <a:pPr algn="just">
              <a:lnSpc>
                <a:spcPct val="150000"/>
              </a:lnSpc>
              <a:spcBef>
                <a:spcPts val="600"/>
              </a:spcBef>
              <a:buClr>
                <a:srgbClr val="FF0066"/>
              </a:buClr>
            </a:pPr>
            <a:r>
              <a:rPr lang="vi-VN" sz="2400" dirty="0">
                <a:solidFill>
                  <a:prstClr val="black"/>
                </a:solidFill>
                <a:latin typeface="Arial" pitchFamily="34" charset="0"/>
                <a:cs typeface="Arial" pitchFamily="34" charset="0"/>
              </a:rPr>
              <a:t>-</a:t>
            </a:r>
            <a:r>
              <a:rPr lang="en-US" sz="2400" dirty="0">
                <a:solidFill>
                  <a:prstClr val="black"/>
                </a:solidFill>
                <a:latin typeface="Arial" pitchFamily="34" charset="0"/>
                <a:cs typeface="Arial" pitchFamily="34" charset="0"/>
              </a:rPr>
              <a:t> </a:t>
            </a:r>
            <a:r>
              <a:rPr lang="vi-VN" sz="2400" dirty="0">
                <a:solidFill>
                  <a:prstClr val="black"/>
                </a:solidFill>
                <a:latin typeface="Arial" pitchFamily="34" charset="0"/>
                <a:cs typeface="Arial" pitchFamily="34" charset="0"/>
              </a:rPr>
              <a:t>Thông tin về bộ máy quản lý: cơ cấu tổ chức, chức năng của từng bộ phận</a:t>
            </a:r>
          </a:p>
          <a:p>
            <a:pPr algn="just">
              <a:lnSpc>
                <a:spcPct val="150000"/>
              </a:lnSpc>
              <a:spcBef>
                <a:spcPts val="600"/>
              </a:spcBef>
              <a:buClr>
                <a:srgbClr val="FF0066"/>
              </a:buClr>
            </a:pPr>
            <a:r>
              <a:rPr lang="vi-VN" sz="2400" dirty="0">
                <a:solidFill>
                  <a:prstClr val="black"/>
                </a:solidFill>
                <a:latin typeface="Arial" pitchFamily="34" charset="0"/>
                <a:cs typeface="Arial" pitchFamily="34" charset="0"/>
              </a:rPr>
              <a:t>-</a:t>
            </a:r>
            <a:r>
              <a:rPr lang="en-US" sz="2400" dirty="0">
                <a:solidFill>
                  <a:prstClr val="black"/>
                </a:solidFill>
                <a:latin typeface="Arial" pitchFamily="34" charset="0"/>
                <a:cs typeface="Arial" pitchFamily="34" charset="0"/>
              </a:rPr>
              <a:t> </a:t>
            </a:r>
            <a:r>
              <a:rPr lang="vi-VN" sz="2400" dirty="0">
                <a:solidFill>
                  <a:prstClr val="black"/>
                </a:solidFill>
                <a:latin typeface="Arial" pitchFamily="34" charset="0"/>
                <a:cs typeface="Arial" pitchFamily="34" charset="0"/>
              </a:rPr>
              <a:t>Thông tin về công tác kế toán: Tổ chức bộ máy kế toán, chế độ kế toán áp dụng, chính sách kế toán, …</a:t>
            </a:r>
          </a:p>
        </p:txBody>
      </p:sp>
      <p:sp>
        <p:nvSpPr>
          <p:cNvPr id="10" name="Oval 9"/>
          <p:cNvSpPr/>
          <p:nvPr/>
        </p:nvSpPr>
        <p:spPr>
          <a:xfrm>
            <a:off x="5562600" y="5397767"/>
            <a:ext cx="2819400" cy="838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6 </a:t>
            </a:r>
            <a:r>
              <a:rPr lang="en-US" dirty="0" err="1">
                <a:solidFill>
                  <a:schemeClr val="tx1"/>
                </a:solidFill>
                <a:latin typeface="Arial" panose="020B0604020202020204" pitchFamily="34" charset="0"/>
                <a:cs typeface="Arial" panose="020B0604020202020204" pitchFamily="34" charset="0"/>
              </a:rPr>
              <a:t>đến</a:t>
            </a:r>
            <a:r>
              <a:rPr lang="en-US" dirty="0">
                <a:solidFill>
                  <a:schemeClr val="tx1"/>
                </a:solidFill>
                <a:latin typeface="Arial" panose="020B0604020202020204" pitchFamily="34" charset="0"/>
                <a:cs typeface="Arial" panose="020B0604020202020204" pitchFamily="34" charset="0"/>
              </a:rPr>
              <a:t> 8 </a:t>
            </a:r>
            <a:r>
              <a:rPr lang="en-US" dirty="0" err="1">
                <a:solidFill>
                  <a:schemeClr val="tx1"/>
                </a:solidFill>
                <a:latin typeface="Arial" panose="020B0604020202020204" pitchFamily="34" charset="0"/>
                <a:cs typeface="Arial" panose="020B0604020202020204" pitchFamily="34" charset="0"/>
              </a:rPr>
              <a:t>trang</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572156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2</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MỤC TIÊU</a:t>
            </a:r>
          </a:p>
        </p:txBody>
      </p:sp>
      <p:graphicFrame>
        <p:nvGraphicFramePr>
          <p:cNvPr id="12" name="Diagram 11"/>
          <p:cNvGraphicFramePr/>
          <p:nvPr>
            <p:extLst>
              <p:ext uri="{D42A27DB-BD31-4B8C-83A1-F6EECF244321}">
                <p14:modId xmlns:p14="http://schemas.microsoft.com/office/powerpoint/2010/main" val="1057068769"/>
              </p:ext>
            </p:extLst>
          </p:nvPr>
        </p:nvGraphicFramePr>
        <p:xfrm>
          <a:off x="0" y="1014608"/>
          <a:ext cx="9144000" cy="58433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449566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graphicEl>
                                              <a:dgm id="{A18D3740-E932-47FA-9A66-D83D39021A35}"/>
                                            </p:graphicEl>
                                          </p:spTgt>
                                        </p:tgtEl>
                                        <p:attrNameLst>
                                          <p:attrName>style.visibility</p:attrName>
                                        </p:attrNameLst>
                                      </p:cBhvr>
                                      <p:to>
                                        <p:strVal val="visible"/>
                                      </p:to>
                                    </p:set>
                                    <p:animEffect transition="in" filter="fade">
                                      <p:cBhvr>
                                        <p:cTn id="7" dur="2000"/>
                                        <p:tgtEl>
                                          <p:spTgt spid="12">
                                            <p:graphicEl>
                                              <a:dgm id="{A18D3740-E932-47FA-9A66-D83D39021A35}"/>
                                            </p:graphic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graphicEl>
                                              <a:dgm id="{BD9ABEC9-BACC-48CE-9902-6C90F651B31A}"/>
                                            </p:graphicEl>
                                          </p:spTgt>
                                        </p:tgtEl>
                                        <p:attrNameLst>
                                          <p:attrName>style.visibility</p:attrName>
                                        </p:attrNameLst>
                                      </p:cBhvr>
                                      <p:to>
                                        <p:strVal val="visible"/>
                                      </p:to>
                                    </p:set>
                                    <p:animEffect transition="in" filter="fade">
                                      <p:cBhvr>
                                        <p:cTn id="10" dur="2000"/>
                                        <p:tgtEl>
                                          <p:spTgt spid="12">
                                            <p:graphicEl>
                                              <a:dgm id="{BD9ABEC9-BACC-48CE-9902-6C90F651B31A}"/>
                                            </p:graphic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graphicEl>
                                              <a:dgm id="{5BE6842F-E095-40EB-B613-4240B9203354}"/>
                                            </p:graphicEl>
                                          </p:spTgt>
                                        </p:tgtEl>
                                        <p:attrNameLst>
                                          <p:attrName>style.visibility</p:attrName>
                                        </p:attrNameLst>
                                      </p:cBhvr>
                                      <p:to>
                                        <p:strVal val="visible"/>
                                      </p:to>
                                    </p:set>
                                    <p:animEffect transition="in" filter="fade">
                                      <p:cBhvr>
                                        <p:cTn id="13" dur="2000"/>
                                        <p:tgtEl>
                                          <p:spTgt spid="12">
                                            <p:graphicEl>
                                              <a:dgm id="{5BE6842F-E095-40EB-B613-4240B9203354}"/>
                                            </p:graphic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2">
                                            <p:graphicEl>
                                              <a:dgm id="{4FB0B006-A4B3-4EE2-AB81-7FDB71B47AAA}"/>
                                            </p:graphicEl>
                                          </p:spTgt>
                                        </p:tgtEl>
                                        <p:attrNameLst>
                                          <p:attrName>style.visibility</p:attrName>
                                        </p:attrNameLst>
                                      </p:cBhvr>
                                      <p:to>
                                        <p:strVal val="visible"/>
                                      </p:to>
                                    </p:set>
                                    <p:animEffect transition="in" filter="fade">
                                      <p:cBhvr>
                                        <p:cTn id="16" dur="2000"/>
                                        <p:tgtEl>
                                          <p:spTgt spid="12">
                                            <p:graphicEl>
                                              <a:dgm id="{4FB0B006-A4B3-4EE2-AB81-7FDB71B47AAA}"/>
                                            </p:graphic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
                                            <p:graphicEl>
                                              <a:dgm id="{9263A9DD-62AE-449F-A3D7-6CA5769BD0C8}"/>
                                            </p:graphicEl>
                                          </p:spTgt>
                                        </p:tgtEl>
                                        <p:attrNameLst>
                                          <p:attrName>style.visibility</p:attrName>
                                        </p:attrNameLst>
                                      </p:cBhvr>
                                      <p:to>
                                        <p:strVal val="visible"/>
                                      </p:to>
                                    </p:set>
                                    <p:animEffect transition="in" filter="fade">
                                      <p:cBhvr>
                                        <p:cTn id="19" dur="2000"/>
                                        <p:tgtEl>
                                          <p:spTgt spid="12">
                                            <p:graphicEl>
                                              <a:dgm id="{9263A9DD-62AE-449F-A3D7-6CA5769BD0C8}"/>
                                            </p:graphic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graphicEl>
                                              <a:dgm id="{D946E7EB-B91D-42E5-BEA1-955163417F55}"/>
                                            </p:graphicEl>
                                          </p:spTgt>
                                        </p:tgtEl>
                                        <p:attrNameLst>
                                          <p:attrName>style.visibility</p:attrName>
                                        </p:attrNameLst>
                                      </p:cBhvr>
                                      <p:to>
                                        <p:strVal val="visible"/>
                                      </p:to>
                                    </p:set>
                                    <p:animEffect transition="in" filter="fade">
                                      <p:cBhvr>
                                        <p:cTn id="22" dur="2000"/>
                                        <p:tgtEl>
                                          <p:spTgt spid="12">
                                            <p:graphicEl>
                                              <a:dgm id="{D946E7EB-B91D-42E5-BEA1-955163417F55}"/>
                                            </p:graphic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graphicEl>
                                              <a:dgm id="{736281D5-BF97-4B43-ACCD-B7AB1BAA0048}"/>
                                            </p:graphicEl>
                                          </p:spTgt>
                                        </p:tgtEl>
                                        <p:attrNameLst>
                                          <p:attrName>style.visibility</p:attrName>
                                        </p:attrNameLst>
                                      </p:cBhvr>
                                      <p:to>
                                        <p:strVal val="visible"/>
                                      </p:to>
                                    </p:set>
                                    <p:animEffect transition="in" filter="fade">
                                      <p:cBhvr>
                                        <p:cTn id="25" dur="2000"/>
                                        <p:tgtEl>
                                          <p:spTgt spid="12">
                                            <p:graphicEl>
                                              <a:dgm id="{736281D5-BF97-4B43-ACCD-B7AB1BAA0048}"/>
                                            </p:graphic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
                                            <p:graphicEl>
                                              <a:dgm id="{E11B3504-02C5-4C53-855D-2E6F0B7BDD1F}"/>
                                            </p:graphicEl>
                                          </p:spTgt>
                                        </p:tgtEl>
                                        <p:attrNameLst>
                                          <p:attrName>style.visibility</p:attrName>
                                        </p:attrNameLst>
                                      </p:cBhvr>
                                      <p:to>
                                        <p:strVal val="visible"/>
                                      </p:to>
                                    </p:set>
                                    <p:animEffect transition="in" filter="fade">
                                      <p:cBhvr>
                                        <p:cTn id="28" dur="2000"/>
                                        <p:tgtEl>
                                          <p:spTgt spid="12">
                                            <p:graphicEl>
                                              <a:dgm id="{E11B3504-02C5-4C53-855D-2E6F0B7BDD1F}"/>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graphicEl>
                                              <a:dgm id="{17D35A7F-6FCE-43B1-8DCD-A349E7A6AA8A}"/>
                                            </p:graphicEl>
                                          </p:spTgt>
                                        </p:tgtEl>
                                        <p:attrNameLst>
                                          <p:attrName>style.visibility</p:attrName>
                                        </p:attrNameLst>
                                      </p:cBhvr>
                                      <p:to>
                                        <p:strVal val="visible"/>
                                      </p:to>
                                    </p:set>
                                    <p:animEffect transition="in" filter="fade">
                                      <p:cBhvr>
                                        <p:cTn id="31" dur="2000"/>
                                        <p:tgtEl>
                                          <p:spTgt spid="12">
                                            <p:graphicEl>
                                              <a:dgm id="{17D35A7F-6FCE-43B1-8DCD-A349E7A6AA8A}"/>
                                            </p:graphic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
                                            <p:graphicEl>
                                              <a:dgm id="{FB11BF81-2A7C-4544-8565-E7ACB42337EB}"/>
                                            </p:graphicEl>
                                          </p:spTgt>
                                        </p:tgtEl>
                                        <p:attrNameLst>
                                          <p:attrName>style.visibility</p:attrName>
                                        </p:attrNameLst>
                                      </p:cBhvr>
                                      <p:to>
                                        <p:strVal val="visible"/>
                                      </p:to>
                                    </p:set>
                                    <p:animEffect transition="in" filter="fade">
                                      <p:cBhvr>
                                        <p:cTn id="34" dur="2000"/>
                                        <p:tgtEl>
                                          <p:spTgt spid="12">
                                            <p:graphicEl>
                                              <a:dgm id="{FB11BF81-2A7C-4544-8565-E7ACB42337E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20</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228601"/>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ĐÁNH GIÁ CHƯƠNG 1</a:t>
            </a:r>
          </a:p>
        </p:txBody>
      </p:sp>
      <p:graphicFrame>
        <p:nvGraphicFramePr>
          <p:cNvPr id="6" name="Table 5"/>
          <p:cNvGraphicFramePr>
            <a:graphicFrameLocks noGrp="1"/>
          </p:cNvGraphicFramePr>
          <p:nvPr>
            <p:extLst>
              <p:ext uri="{D42A27DB-BD31-4B8C-83A1-F6EECF244321}">
                <p14:modId xmlns:p14="http://schemas.microsoft.com/office/powerpoint/2010/main" val="128268367"/>
              </p:ext>
            </p:extLst>
          </p:nvPr>
        </p:nvGraphicFramePr>
        <p:xfrm>
          <a:off x="304800" y="1219200"/>
          <a:ext cx="8686800" cy="4703826"/>
        </p:xfrm>
        <a:graphic>
          <a:graphicData uri="http://schemas.openxmlformats.org/drawingml/2006/table">
            <a:tbl>
              <a:tblPr firstRow="1" firstCol="1" bandRow="1">
                <a:tableStyleId>{FABFCF23-3B69-468F-B69F-88F6DE6A72F2}</a:tableStyleId>
              </a:tblPr>
              <a:tblGrid>
                <a:gridCol w="2310319">
                  <a:extLst>
                    <a:ext uri="{9D8B030D-6E8A-4147-A177-3AD203B41FA5}">
                      <a16:colId xmlns:a16="http://schemas.microsoft.com/office/drawing/2014/main" val="20000"/>
                    </a:ext>
                  </a:extLst>
                </a:gridCol>
                <a:gridCol w="6376481">
                  <a:extLst>
                    <a:ext uri="{9D8B030D-6E8A-4147-A177-3AD203B41FA5}">
                      <a16:colId xmlns:a16="http://schemas.microsoft.com/office/drawing/2014/main" val="20001"/>
                    </a:ext>
                  </a:extLst>
                </a:gridCol>
              </a:tblGrid>
              <a:tr h="533400">
                <a:tc>
                  <a:txBody>
                    <a:bodyPr/>
                    <a:lstStyle/>
                    <a:p>
                      <a:pPr marL="0" marR="0" algn="just">
                        <a:lnSpc>
                          <a:spcPct val="115000"/>
                        </a:lnSpc>
                        <a:spcBef>
                          <a:spcPts val="0"/>
                        </a:spcBef>
                        <a:spcAft>
                          <a:spcPts val="0"/>
                        </a:spcAft>
                      </a:pPr>
                      <a:r>
                        <a:rPr lang="en-US" sz="2400" dirty="0" err="1">
                          <a:effectLst/>
                          <a:latin typeface="Arial" pitchFamily="34" charset="0"/>
                          <a:cs typeface="Arial" pitchFamily="34" charset="0"/>
                        </a:rPr>
                        <a:t>Công</a:t>
                      </a:r>
                      <a:r>
                        <a:rPr lang="en-US" sz="2400" baseline="0" dirty="0">
                          <a:effectLst/>
                          <a:latin typeface="Arial" pitchFamily="34" charset="0"/>
                          <a:cs typeface="Arial" pitchFamily="34" charset="0"/>
                        </a:rPr>
                        <a:t> </a:t>
                      </a:r>
                      <a:r>
                        <a:rPr lang="en-US" sz="2400" baseline="0" dirty="0" err="1">
                          <a:effectLst/>
                          <a:latin typeface="Arial" pitchFamily="34" charset="0"/>
                          <a:cs typeface="Arial" pitchFamily="34" charset="0"/>
                        </a:rPr>
                        <a:t>việc</a:t>
                      </a:r>
                      <a:endParaRPr lang="en-US" sz="2400" b="1"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2400">
                          <a:effectLst/>
                          <a:latin typeface="Arial" pitchFamily="34" charset="0"/>
                          <a:cs typeface="Arial" pitchFamily="34" charset="0"/>
                        </a:rPr>
                        <a:t>Yêu</a:t>
                      </a:r>
                      <a:r>
                        <a:rPr lang="en-US" sz="2400" baseline="0">
                          <a:effectLst/>
                          <a:latin typeface="Arial" pitchFamily="34" charset="0"/>
                          <a:cs typeface="Arial" pitchFamily="34" charset="0"/>
                        </a:rPr>
                        <a:t> cầu</a:t>
                      </a:r>
                      <a:endParaRPr lang="en-US" sz="2400" b="1">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gn="just">
                        <a:lnSpc>
                          <a:spcPct val="115000"/>
                        </a:lnSpc>
                        <a:spcBef>
                          <a:spcPts val="0"/>
                        </a:spcBef>
                        <a:spcAft>
                          <a:spcPts val="0"/>
                        </a:spcAft>
                      </a:pPr>
                      <a:r>
                        <a:rPr lang="en-US" sz="2400" b="0" dirty="0" err="1">
                          <a:effectLst/>
                          <a:latin typeface="Arial" pitchFamily="34" charset="0"/>
                          <a:cs typeface="Arial" pitchFamily="34" charset="0"/>
                        </a:rPr>
                        <a:t>Giới</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thiệu</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khái</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quát</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về</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đơn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vị</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thực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tập</a:t>
                      </a:r>
                      <a:r>
                        <a:rPr lang="en-US" sz="2400" b="0" dirty="0">
                          <a:effectLst/>
                          <a:latin typeface="Arial" pitchFamily="34" charset="0"/>
                          <a:cs typeface="Arial" pitchFamily="34" charset="0"/>
                        </a:rPr>
                        <a:t>  </a:t>
                      </a:r>
                      <a:endParaRPr lang="en-US" sz="2400" b="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gn="just">
                        <a:lnSpc>
                          <a:spcPct val="115000"/>
                        </a:lnSpc>
                        <a:spcBef>
                          <a:spcPts val="0"/>
                        </a:spcBef>
                        <a:spcAft>
                          <a:spcPts val="0"/>
                        </a:spcAft>
                        <a:buFont typeface="Wingdings"/>
                        <a:buChar char=""/>
                      </a:pPr>
                      <a:r>
                        <a:rPr lang="en-US" sz="2400" b="0" dirty="0" err="1">
                          <a:effectLst/>
                          <a:latin typeface="Arial" pitchFamily="34" charset="0"/>
                          <a:cs typeface="Arial" pitchFamily="34" charset="0"/>
                        </a:rPr>
                        <a:t>Nắm</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được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phần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lý</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thuyết</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tổ</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chức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công</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tác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kế</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toán</a:t>
                      </a:r>
                      <a:r>
                        <a:rPr lang="en-US" sz="2400" b="0" baseline="0" dirty="0">
                          <a:effectLst/>
                          <a:latin typeface="Arial" pitchFamily="34" charset="0"/>
                          <a:cs typeface="Arial" pitchFamily="34" charset="0"/>
                        </a:rPr>
                        <a:t> </a:t>
                      </a:r>
                      <a:r>
                        <a:rPr lang="en-US" sz="2400" b="0" dirty="0" err="1">
                          <a:effectLst/>
                          <a:latin typeface="Arial" pitchFamily="34" charset="0"/>
                          <a:cs typeface="Arial" pitchFamily="34" charset="0"/>
                        </a:rPr>
                        <a:t>và</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bộ</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máy</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kế</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toán</a:t>
                      </a:r>
                      <a:r>
                        <a:rPr lang="en-US" sz="2400" b="0" baseline="0" dirty="0">
                          <a:effectLst/>
                          <a:latin typeface="Arial" pitchFamily="34" charset="0"/>
                          <a:cs typeface="Arial" pitchFamily="34" charset="0"/>
                        </a:rPr>
                        <a:t> </a:t>
                      </a:r>
                      <a:r>
                        <a:rPr lang="en-US" sz="2400" b="0" dirty="0" err="1">
                          <a:effectLst/>
                          <a:latin typeface="Arial" pitchFamily="34" charset="0"/>
                          <a:cs typeface="Arial" pitchFamily="34" charset="0"/>
                        </a:rPr>
                        <a:t>tại</a:t>
                      </a:r>
                      <a:r>
                        <a:rPr lang="en-US" sz="2400" b="0" dirty="0">
                          <a:effectLst/>
                          <a:latin typeface="Arial" pitchFamily="34" charset="0"/>
                          <a:cs typeface="Arial" pitchFamily="34" charset="0"/>
                        </a:rPr>
                        <a:t> 1 </a:t>
                      </a:r>
                      <a:r>
                        <a:rPr lang="en-US" sz="2400" b="0" dirty="0" err="1">
                          <a:effectLst/>
                          <a:latin typeface="Arial" pitchFamily="34" charset="0"/>
                          <a:cs typeface="Arial" pitchFamily="34" charset="0"/>
                        </a:rPr>
                        <a:t>đơn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vị</a:t>
                      </a:r>
                      <a:endParaRPr lang="en-US" sz="2400" b="0" dirty="0">
                        <a:effectLst/>
                        <a:latin typeface="Arial" pitchFamily="34" charset="0"/>
                        <a:cs typeface="Arial" pitchFamily="34" charset="0"/>
                      </a:endParaRPr>
                    </a:p>
                    <a:p>
                      <a:pPr marL="342900" marR="0" lvl="0" indent="-342900" algn="just">
                        <a:lnSpc>
                          <a:spcPct val="115000"/>
                        </a:lnSpc>
                        <a:spcBef>
                          <a:spcPts val="0"/>
                        </a:spcBef>
                        <a:spcAft>
                          <a:spcPts val="0"/>
                        </a:spcAft>
                        <a:buFont typeface="Wingdings"/>
                        <a:buChar char=""/>
                      </a:pPr>
                      <a:r>
                        <a:rPr lang="en-US" sz="2400" b="0" dirty="0" err="1">
                          <a:effectLst/>
                          <a:latin typeface="Arial" pitchFamily="34" charset="0"/>
                          <a:cs typeface="Arial" pitchFamily="34" charset="0"/>
                        </a:rPr>
                        <a:t>Trả</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lời</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được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các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câu</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hỏi</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liên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quan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thực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tế</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tổ</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chức</a:t>
                      </a:r>
                      <a:r>
                        <a:rPr lang="en-US" sz="2400" b="0" dirty="0">
                          <a:effectLst/>
                          <a:latin typeface="Arial" pitchFamily="34" charset="0"/>
                          <a:cs typeface="Arial" pitchFamily="34" charset="0"/>
                        </a:rPr>
                        <a:t> SXKD </a:t>
                      </a:r>
                      <a:r>
                        <a:rPr lang="en-US" sz="2400" b="0" dirty="0" err="1">
                          <a:effectLst/>
                          <a:latin typeface="Arial" pitchFamily="34" charset="0"/>
                          <a:cs typeface="Arial" pitchFamily="34" charset="0"/>
                        </a:rPr>
                        <a:t>và</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tổ</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chức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kế</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toán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tại</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đơn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vị</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thực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tập</a:t>
                      </a:r>
                      <a:r>
                        <a:rPr lang="en-US" sz="2400" b="0" dirty="0">
                          <a:effectLst/>
                          <a:latin typeface="Arial" pitchFamily="34" charset="0"/>
                          <a:cs typeface="Arial" pitchFamily="34" charset="0"/>
                        </a:rPr>
                        <a:t> </a:t>
                      </a:r>
                    </a:p>
                    <a:p>
                      <a:pPr marL="342900" marR="0" lvl="0" indent="-342900" algn="just">
                        <a:lnSpc>
                          <a:spcPct val="115000"/>
                        </a:lnSpc>
                        <a:spcBef>
                          <a:spcPts val="0"/>
                        </a:spcBef>
                        <a:spcAft>
                          <a:spcPts val="0"/>
                        </a:spcAft>
                        <a:buFont typeface="Wingdings"/>
                        <a:buChar char=""/>
                      </a:pPr>
                      <a:r>
                        <a:rPr lang="en-US" sz="2400" b="0" dirty="0" err="1">
                          <a:effectLst/>
                          <a:latin typeface="Arial" pitchFamily="34" charset="0"/>
                          <a:cs typeface="Arial" pitchFamily="34" charset="0"/>
                        </a:rPr>
                        <a:t>Viết</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các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nội</a:t>
                      </a:r>
                      <a:r>
                        <a:rPr lang="en-US" sz="2400" b="0" dirty="0">
                          <a:effectLst/>
                          <a:latin typeface="Arial" pitchFamily="34" charset="0"/>
                          <a:cs typeface="Arial" pitchFamily="34" charset="0"/>
                        </a:rPr>
                        <a:t> dung </a:t>
                      </a:r>
                      <a:r>
                        <a:rPr lang="en-US" sz="2400" b="0" dirty="0" err="1">
                          <a:effectLst/>
                          <a:latin typeface="Arial" pitchFamily="34" charset="0"/>
                          <a:cs typeface="Arial" pitchFamily="34" charset="0"/>
                        </a:rPr>
                        <a:t>đạt</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yêu</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cầu</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theo</a:t>
                      </a:r>
                      <a:r>
                        <a:rPr lang="en-US" sz="2400" b="0" dirty="0">
                          <a:effectLst/>
                          <a:latin typeface="Arial" pitchFamily="34" charset="0"/>
                          <a:cs typeface="Arial" pitchFamily="34" charset="0"/>
                        </a:rPr>
                        <a:t> GV </a:t>
                      </a:r>
                      <a:r>
                        <a:rPr lang="en-US" sz="2400" b="0" dirty="0" err="1">
                          <a:effectLst/>
                          <a:latin typeface="Arial" pitchFamily="34" charset="0"/>
                          <a:cs typeface="Arial" pitchFamily="34" charset="0"/>
                        </a:rPr>
                        <a:t>hướng</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dẫn</a:t>
                      </a:r>
                      <a:r>
                        <a:rPr lang="en-US" sz="2400" b="0" dirty="0">
                          <a:effectLst/>
                          <a:latin typeface="Arial" pitchFamily="34" charset="0"/>
                          <a:cs typeface="Arial" pitchFamily="34" charset="0"/>
                        </a:rPr>
                        <a:t> </a:t>
                      </a:r>
                    </a:p>
                    <a:p>
                      <a:pPr marL="342900" marR="0" lvl="0" indent="-342900" algn="just">
                        <a:lnSpc>
                          <a:spcPct val="115000"/>
                        </a:lnSpc>
                        <a:spcBef>
                          <a:spcPts val="0"/>
                        </a:spcBef>
                        <a:spcAft>
                          <a:spcPts val="0"/>
                        </a:spcAft>
                        <a:buFont typeface="Wingdings"/>
                        <a:buChar char=""/>
                      </a:pPr>
                      <a:r>
                        <a:rPr lang="en-US" sz="2400" b="0" dirty="0" err="1">
                          <a:effectLst/>
                          <a:latin typeface="Arial" pitchFamily="34" charset="0"/>
                          <a:cs typeface="Arial" pitchFamily="34" charset="0"/>
                        </a:rPr>
                        <a:t>Số</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lần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gặp</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giảng</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viên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tùy</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thuộc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vào</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việc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chuẩn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bị</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và</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của</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từng</a:t>
                      </a:r>
                      <a:r>
                        <a:rPr lang="en-US" sz="2400" b="0" dirty="0">
                          <a:effectLst/>
                          <a:latin typeface="Arial" pitchFamily="34" charset="0"/>
                          <a:cs typeface="Arial" pitchFamily="34" charset="0"/>
                        </a:rPr>
                        <a:t> SV </a:t>
                      </a:r>
                      <a:r>
                        <a:rPr lang="en-US" sz="2400" b="0" dirty="0" err="1">
                          <a:effectLst/>
                          <a:latin typeface="Arial" pitchFamily="34" charset="0"/>
                          <a:cs typeface="Arial" pitchFamily="34" charset="0"/>
                        </a:rPr>
                        <a:t>và</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yêu</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cầu</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của</a:t>
                      </a:r>
                      <a:r>
                        <a:rPr lang="en-US" sz="2400" b="0" dirty="0">
                          <a:effectLst/>
                          <a:latin typeface="Arial" pitchFamily="34" charset="0"/>
                          <a:cs typeface="Arial" pitchFamily="34" charset="0"/>
                        </a:rPr>
                        <a:t> GV </a:t>
                      </a:r>
                      <a:endParaRPr lang="en-US" sz="2400" b="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376675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21</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371600" y="228601"/>
            <a:ext cx="7519835"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fontScale="85000" lnSpcReduction="20000"/>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CHƯƠNG 2: TÌNH HÌNH THỰC TẾ TẠI ĐƠN VỊ THỰC TẬP</a:t>
            </a:r>
          </a:p>
        </p:txBody>
      </p:sp>
      <p:sp>
        <p:nvSpPr>
          <p:cNvPr id="2" name="Rectangle 1"/>
          <p:cNvSpPr/>
          <p:nvPr/>
        </p:nvSpPr>
        <p:spPr>
          <a:xfrm>
            <a:off x="146304" y="990601"/>
            <a:ext cx="8897530" cy="5857501"/>
          </a:xfrm>
          <a:prstGeom prst="rect">
            <a:avLst/>
          </a:prstGeom>
        </p:spPr>
        <p:txBody>
          <a:bodyPr wrap="square">
            <a:spAutoFit/>
          </a:bodyPr>
          <a:lstStyle/>
          <a:p>
            <a:pPr algn="just">
              <a:lnSpc>
                <a:spcPct val="115000"/>
              </a:lnSpc>
              <a:spcBef>
                <a:spcPts val="600"/>
              </a:spcBef>
              <a:spcAft>
                <a:spcPts val="0"/>
              </a:spcAft>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mô</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tả</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diễn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đạt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lại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cách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ngắn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gọn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biết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chủ</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đề</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mỗi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chủ</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đề</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cần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dung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sau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600" dirty="0">
              <a:latin typeface="Arial" panose="020B0604020202020204" pitchFamily="34" charset="0"/>
              <a:ea typeface="Calibri" panose="020F0502020204030204" pitchFamily="34" charset="0"/>
              <a:cs typeface="Arial" panose="020B0604020202020204" pitchFamily="34" charset="0"/>
            </a:endParaRPr>
          </a:p>
          <a:p>
            <a:pPr marL="539750" lvl="2" indent="-184150" algn="just">
              <a:lnSpc>
                <a:spcPct val="115000"/>
              </a:lnSpc>
              <a:spcBef>
                <a:spcPts val="600"/>
              </a:spcBef>
              <a:spcAft>
                <a:spcPts val="0"/>
              </a:spcAft>
              <a:buFont typeface="Times New Roman" panose="02020603050405020304" pitchFamily="18" charset="0"/>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Chứng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lưu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chuyển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chuyển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chứng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kiểm</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soát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bộ</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nếu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600" dirty="0">
              <a:latin typeface="Arial" panose="020B0604020202020204" pitchFamily="34" charset="0"/>
              <a:ea typeface="Calibri" panose="020F0502020204030204" pitchFamily="34" charset="0"/>
              <a:cs typeface="Arial" panose="020B0604020202020204" pitchFamily="34" charset="0"/>
            </a:endParaRPr>
          </a:p>
          <a:p>
            <a:pPr marL="722313" lvl="3" indent="-182563" algn="just">
              <a:lnSpc>
                <a:spcPct val="115000"/>
              </a:lnSpc>
              <a:spcBef>
                <a:spcPts val="600"/>
              </a:spcBef>
              <a:spcAft>
                <a:spcPts val="0"/>
              </a:spcAft>
              <a:buFont typeface="Wingdings" panose="05000000000000000000" pitchFamily="2" charset="2"/>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Chứng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liên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đến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chủ</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đề</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nghiên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cứu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bao</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gồm</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tên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chứng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dung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cơ</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bản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chứng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600" dirty="0">
              <a:latin typeface="Arial" panose="020B0604020202020204" pitchFamily="34" charset="0"/>
              <a:ea typeface="Calibri" panose="020F0502020204030204" pitchFamily="34" charset="0"/>
              <a:cs typeface="Arial" panose="020B0604020202020204" pitchFamily="34" charset="0"/>
            </a:endParaRPr>
          </a:p>
          <a:p>
            <a:pPr marL="722313" lvl="3" indent="-182563" algn="just">
              <a:lnSpc>
                <a:spcPct val="115000"/>
              </a:lnSpc>
              <a:spcBef>
                <a:spcPts val="600"/>
              </a:spcBef>
              <a:spcAft>
                <a:spcPts val="0"/>
              </a:spcAft>
              <a:buFont typeface="Wingdings" panose="05000000000000000000" pitchFamily="2" charset="2"/>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Lưu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chuyển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chứng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liên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đến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chủ</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đề</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nghiên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cứu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bao</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gồm</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một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sơ</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đồ</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mô</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tả</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quá</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khi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lập</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chứng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đến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khi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sổ</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lưu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chứng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thể</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cách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vẽ</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flowchart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hoặc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dùng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sơ</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đồ</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khối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1600" dirty="0">
              <a:latin typeface="Arial" panose="020B0604020202020204" pitchFamily="34" charset="0"/>
              <a:ea typeface="Calibri" panose="020F0502020204030204" pitchFamily="34" charset="0"/>
              <a:cs typeface="Arial" panose="020B0604020202020204" pitchFamily="34" charset="0"/>
            </a:endParaRPr>
          </a:p>
          <a:p>
            <a:pPr marL="722313" lvl="3" indent="-182563" algn="just">
              <a:lnSpc>
                <a:spcPct val="115000"/>
              </a:lnSpc>
              <a:spcBef>
                <a:spcPts val="600"/>
              </a:spcBef>
              <a:spcAft>
                <a:spcPts val="0"/>
              </a:spcAft>
              <a:buFont typeface="Wingdings" panose="05000000000000000000" pitchFamily="2" charset="2"/>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Kiểm</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soát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bộ</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bao</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gồm</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vấn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đề</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về</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phân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chia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trách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nhiệm</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xét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duyệt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nghiệp</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vụ</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đối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chiếu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chứng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từ</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bảo</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vệ</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sản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nếu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600" dirty="0">
              <a:latin typeface="Arial" panose="020B0604020202020204" pitchFamily="34" charset="0"/>
              <a:ea typeface="Calibri" panose="020F0502020204030204" pitchFamily="34" charset="0"/>
              <a:cs typeface="Arial" panose="020B0604020202020204" pitchFamily="34" charset="0"/>
            </a:endParaRPr>
          </a:p>
          <a:p>
            <a:pPr marL="539750" lvl="2" indent="-184150" algn="just">
              <a:lnSpc>
                <a:spcPct val="115000"/>
              </a:lnSpc>
              <a:spcBef>
                <a:spcPts val="600"/>
              </a:spcBef>
              <a:spcAft>
                <a:spcPts val="0"/>
              </a:spcAft>
              <a:buFont typeface="Times New Roman" panose="02020603050405020304" pitchFamily="18" charset="0"/>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phương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pháp</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ghi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giao</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dịch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chủ</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yếu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chỉ</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giới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thiệu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tính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chất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liệt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kê</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lại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cấu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nguyên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tắc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kế</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từng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khoản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600" dirty="0">
              <a:latin typeface="Arial" panose="020B0604020202020204" pitchFamily="34" charset="0"/>
              <a:ea typeface="Calibri" panose="020F0502020204030204" pitchFamily="34" charset="0"/>
              <a:cs typeface="Arial" panose="020B0604020202020204" pitchFamily="34" charset="0"/>
            </a:endParaRPr>
          </a:p>
          <a:p>
            <a:pPr marL="539750" lvl="2" indent="-184150" algn="just">
              <a:lnSpc>
                <a:spcPct val="115000"/>
              </a:lnSpc>
              <a:spcBef>
                <a:spcPts val="600"/>
              </a:spcBef>
              <a:spcAft>
                <a:spcPts val="0"/>
              </a:spcAft>
              <a:buFont typeface="Times New Roman" panose="02020603050405020304" pitchFamily="18" charset="0"/>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Sổ</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sách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kế</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liên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cách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thức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tự</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ghi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sổ</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theo</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ví</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dụ</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tế</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Tùy</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thuộc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việc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sử</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dụng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hình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thức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kế</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vị</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minh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họa</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loại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sổ</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kế</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liên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Nhật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ký</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chung</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Nhật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ký</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đặc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biệt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Sổ</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cái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Sổ</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chi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tiết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1600" dirty="0">
              <a:latin typeface="Arial" panose="020B0604020202020204" pitchFamily="34" charset="0"/>
              <a:ea typeface="Calibri" panose="020F0502020204030204" pitchFamily="34" charset="0"/>
              <a:cs typeface="Arial" panose="020B0604020202020204" pitchFamily="34" charset="0"/>
            </a:endParaRPr>
          </a:p>
          <a:p>
            <a:pPr marL="539750" lvl="2" indent="-184150" algn="just">
              <a:lnSpc>
                <a:spcPct val="115000"/>
              </a:lnSpc>
              <a:spcBef>
                <a:spcPts val="600"/>
              </a:spcBef>
              <a:spcAft>
                <a:spcPts val="0"/>
              </a:spcAft>
              <a:buFont typeface="Times New Roman" panose="02020603050405020304" pitchFamily="18" charset="0"/>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xử</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lý</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trên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phần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mềm</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kế</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toán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bao</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gồm</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1600" dirty="0">
              <a:latin typeface="Arial" panose="020B0604020202020204" pitchFamily="34" charset="0"/>
              <a:ea typeface="Calibri" panose="020F0502020204030204" pitchFamily="34" charset="0"/>
              <a:cs typeface="Arial" panose="020B0604020202020204" pitchFamily="34" charset="0"/>
            </a:endParaRPr>
          </a:p>
          <a:p>
            <a:pPr marL="722313" lvl="3" indent="-182563" algn="just">
              <a:lnSpc>
                <a:spcPct val="115000"/>
              </a:lnSpc>
              <a:spcBef>
                <a:spcPts val="600"/>
              </a:spcBef>
              <a:spcAft>
                <a:spcPts val="0"/>
              </a:spcAft>
              <a:buFont typeface="Wingdings" panose="05000000000000000000" pitchFamily="2" charset="2"/>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Quy</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nhập</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US" sz="1600" dirty="0">
              <a:latin typeface="Arial" panose="020B0604020202020204" pitchFamily="34" charset="0"/>
              <a:ea typeface="Calibri" panose="020F0502020204030204" pitchFamily="34" charset="0"/>
              <a:cs typeface="Arial" panose="020B0604020202020204" pitchFamily="34" charset="0"/>
            </a:endParaRPr>
          </a:p>
          <a:p>
            <a:pPr marL="722313" lvl="3" indent="-182563" algn="just">
              <a:lnSpc>
                <a:spcPct val="115000"/>
              </a:lnSpc>
              <a:spcBef>
                <a:spcPts val="600"/>
              </a:spcBef>
              <a:spcAft>
                <a:spcPts val="0"/>
              </a:spcAft>
              <a:buFont typeface="Wingdings" panose="05000000000000000000" pitchFamily="2" charset="2"/>
              <a:buChar char=""/>
            </a:pP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Các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thao</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tác</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xử</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lý</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dữ</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đối</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chiếu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chuyển</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nếu</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16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1600" dirty="0">
              <a:effectLst/>
              <a:latin typeface="Arial" panose="020B0604020202020204" pitchFamily="34" charset="0"/>
              <a:ea typeface="Calibri" panose="020F0502020204030204" pitchFamily="34" charset="0"/>
              <a:cs typeface="Arial" panose="020B0604020202020204" pitchFamily="34" charset="0"/>
            </a:endParaRPr>
          </a:p>
        </p:txBody>
      </p:sp>
      <p:sp>
        <p:nvSpPr>
          <p:cNvPr id="10" name="Oval 9"/>
          <p:cNvSpPr/>
          <p:nvPr/>
        </p:nvSpPr>
        <p:spPr>
          <a:xfrm>
            <a:off x="5562600" y="5791200"/>
            <a:ext cx="3481234" cy="838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16 </a:t>
            </a:r>
            <a:r>
              <a:rPr lang="en-US" dirty="0" err="1">
                <a:solidFill>
                  <a:schemeClr val="tx1"/>
                </a:solidFill>
                <a:latin typeface="Arial" panose="020B0604020202020204" pitchFamily="34" charset="0"/>
                <a:cs typeface="Arial" panose="020B0604020202020204" pitchFamily="34" charset="0"/>
              </a:rPr>
              <a:t>đến</a:t>
            </a:r>
            <a:r>
              <a:rPr lang="en-US" dirty="0">
                <a:solidFill>
                  <a:schemeClr val="tx1"/>
                </a:solidFill>
                <a:latin typeface="Arial" panose="020B0604020202020204" pitchFamily="34" charset="0"/>
                <a:cs typeface="Arial" panose="020B0604020202020204" pitchFamily="34" charset="0"/>
              </a:rPr>
              <a:t> 22 </a:t>
            </a:r>
            <a:r>
              <a:rPr lang="en-US" dirty="0" err="1">
                <a:solidFill>
                  <a:schemeClr val="tx1"/>
                </a:solidFill>
                <a:latin typeface="Arial" panose="020B0604020202020204" pitchFamily="34" charset="0"/>
                <a:cs typeface="Arial" panose="020B0604020202020204" pitchFamily="34" charset="0"/>
              </a:rPr>
              <a:t>trang</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1282748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22</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228601"/>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ĐÁNH GIÁ CHƯƠNG 2</a:t>
            </a:r>
          </a:p>
        </p:txBody>
      </p:sp>
      <p:graphicFrame>
        <p:nvGraphicFramePr>
          <p:cNvPr id="7" name="Table 6"/>
          <p:cNvGraphicFramePr>
            <a:graphicFrameLocks noGrp="1"/>
          </p:cNvGraphicFramePr>
          <p:nvPr>
            <p:extLst>
              <p:ext uri="{D42A27DB-BD31-4B8C-83A1-F6EECF244321}">
                <p14:modId xmlns:p14="http://schemas.microsoft.com/office/powerpoint/2010/main" val="2319813685"/>
              </p:ext>
            </p:extLst>
          </p:nvPr>
        </p:nvGraphicFramePr>
        <p:xfrm>
          <a:off x="304800" y="1295400"/>
          <a:ext cx="8305800" cy="4106355"/>
        </p:xfrm>
        <a:graphic>
          <a:graphicData uri="http://schemas.openxmlformats.org/drawingml/2006/table">
            <a:tbl>
              <a:tblPr firstRow="1" firstCol="1" bandRow="1">
                <a:tableStyleId>{FABFCF23-3B69-468F-B69F-88F6DE6A72F2}</a:tableStyleId>
              </a:tblPr>
              <a:tblGrid>
                <a:gridCol w="1981200">
                  <a:extLst>
                    <a:ext uri="{9D8B030D-6E8A-4147-A177-3AD203B41FA5}">
                      <a16:colId xmlns:a16="http://schemas.microsoft.com/office/drawing/2014/main" val="20000"/>
                    </a:ext>
                  </a:extLst>
                </a:gridCol>
                <a:gridCol w="6324600">
                  <a:extLst>
                    <a:ext uri="{9D8B030D-6E8A-4147-A177-3AD203B41FA5}">
                      <a16:colId xmlns:a16="http://schemas.microsoft.com/office/drawing/2014/main" val="20001"/>
                    </a:ext>
                  </a:extLst>
                </a:gridCol>
              </a:tblGrid>
              <a:tr h="457200">
                <a:tc>
                  <a:txBody>
                    <a:bodyPr/>
                    <a:lstStyle/>
                    <a:p>
                      <a:pPr marL="0" marR="0" algn="ctr">
                        <a:lnSpc>
                          <a:spcPct val="115000"/>
                        </a:lnSpc>
                        <a:spcBef>
                          <a:spcPts val="0"/>
                        </a:spcBef>
                        <a:spcAft>
                          <a:spcPts val="0"/>
                        </a:spcAft>
                      </a:pPr>
                      <a:r>
                        <a:rPr lang="en-US" sz="2000" dirty="0" err="1">
                          <a:effectLst/>
                          <a:latin typeface="Arial" pitchFamily="34" charset="0"/>
                          <a:cs typeface="Arial" pitchFamily="34" charset="0"/>
                        </a:rPr>
                        <a:t>Công</a:t>
                      </a:r>
                      <a:r>
                        <a:rPr lang="en-US" sz="2000" baseline="0" dirty="0">
                          <a:effectLst/>
                          <a:latin typeface="Arial" pitchFamily="34" charset="0"/>
                          <a:cs typeface="Arial" pitchFamily="34" charset="0"/>
                        </a:rPr>
                        <a:t> </a:t>
                      </a:r>
                      <a:r>
                        <a:rPr lang="en-US" sz="2000" baseline="0" dirty="0" err="1">
                          <a:effectLst/>
                          <a:latin typeface="Arial" pitchFamily="34" charset="0"/>
                          <a:cs typeface="Arial" pitchFamily="34" charset="0"/>
                        </a:rPr>
                        <a:t>việc</a:t>
                      </a:r>
                      <a:endParaRPr lang="en-US" sz="2000" b="1"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000">
                          <a:effectLst/>
                          <a:latin typeface="Arial" pitchFamily="34" charset="0"/>
                          <a:cs typeface="Arial" pitchFamily="34" charset="0"/>
                        </a:rPr>
                        <a:t>Yêu</a:t>
                      </a:r>
                      <a:r>
                        <a:rPr lang="en-US" sz="2000" baseline="0">
                          <a:effectLst/>
                          <a:latin typeface="Arial" pitchFamily="34" charset="0"/>
                          <a:cs typeface="Arial" pitchFamily="34" charset="0"/>
                        </a:rPr>
                        <a:t> cầu</a:t>
                      </a:r>
                      <a:endParaRPr lang="en-US" sz="2000" b="1">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a:lnSpc>
                          <a:spcPct val="115000"/>
                        </a:lnSpc>
                        <a:spcBef>
                          <a:spcPts val="0"/>
                        </a:spcBef>
                        <a:spcAft>
                          <a:spcPts val="0"/>
                        </a:spcAft>
                      </a:pPr>
                      <a:r>
                        <a:rPr lang="en-US" sz="2100" b="0">
                          <a:effectLst/>
                          <a:latin typeface="Arial" pitchFamily="34" charset="0"/>
                          <a:cs typeface="Arial" pitchFamily="34" charset="0"/>
                        </a:rPr>
                        <a:t>Thực trạng công tác kế toán</a:t>
                      </a:r>
                      <a:r>
                        <a:rPr lang="en-US" sz="2100" b="0" baseline="0">
                          <a:effectLst/>
                          <a:latin typeface="Arial" pitchFamily="34" charset="0"/>
                          <a:cs typeface="Arial" pitchFamily="34" charset="0"/>
                        </a:rPr>
                        <a:t> </a:t>
                      </a:r>
                      <a:r>
                        <a:rPr lang="en-US" sz="2100" b="0">
                          <a:effectLst/>
                          <a:latin typeface="Arial" pitchFamily="34" charset="0"/>
                          <a:cs typeface="Arial" pitchFamily="34" charset="0"/>
                        </a:rPr>
                        <a:t>tại đơn vị  </a:t>
                      </a:r>
                      <a:endParaRPr lang="en-US" sz="2100" b="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marR="0" lvl="0" indent="-342900">
                        <a:lnSpc>
                          <a:spcPct val="115000"/>
                        </a:lnSpc>
                        <a:spcBef>
                          <a:spcPts val="0"/>
                        </a:spcBef>
                        <a:spcAft>
                          <a:spcPts val="0"/>
                        </a:spcAft>
                        <a:buFont typeface="Wingdings"/>
                        <a:buChar char=""/>
                      </a:pPr>
                      <a:r>
                        <a:rPr lang="en-US" sz="2100" b="0" dirty="0" err="1">
                          <a:effectLst/>
                          <a:latin typeface="Arial" pitchFamily="34" charset="0"/>
                          <a:cs typeface="Arial" pitchFamily="34" charset="0"/>
                        </a:rPr>
                        <a:t>Chuẩn</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bị</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được</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tài</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liệu</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thực</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tế</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đã</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tích</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lũy</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trình</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cho</a:t>
                      </a:r>
                      <a:r>
                        <a:rPr lang="en-US" sz="2100" b="0" dirty="0">
                          <a:effectLst/>
                          <a:latin typeface="Arial" pitchFamily="34" charset="0"/>
                          <a:cs typeface="Arial" pitchFamily="34" charset="0"/>
                        </a:rPr>
                        <a:t> GV :</a:t>
                      </a:r>
                    </a:p>
                    <a:p>
                      <a:pPr marL="342900" marR="0" lvl="0" indent="-342900">
                        <a:lnSpc>
                          <a:spcPct val="115000"/>
                        </a:lnSpc>
                        <a:spcBef>
                          <a:spcPts val="0"/>
                        </a:spcBef>
                        <a:spcAft>
                          <a:spcPts val="0"/>
                        </a:spcAft>
                        <a:buFont typeface="Wingdings"/>
                        <a:buChar char=""/>
                      </a:pPr>
                      <a:r>
                        <a:rPr lang="en-US" sz="2100" b="0" dirty="0" err="1">
                          <a:effectLst/>
                          <a:latin typeface="Arial" pitchFamily="34" charset="0"/>
                          <a:cs typeface="Arial" pitchFamily="34" charset="0"/>
                        </a:rPr>
                        <a:t>Trả</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lời</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được</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các</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phần</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lý</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thuyết</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cũng</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như</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thực</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tế</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mà</a:t>
                      </a:r>
                      <a:r>
                        <a:rPr lang="en-US" sz="2100" b="0" dirty="0">
                          <a:effectLst/>
                          <a:latin typeface="Arial" pitchFamily="34" charset="0"/>
                          <a:cs typeface="Arial" pitchFamily="34" charset="0"/>
                        </a:rPr>
                        <a:t> GV </a:t>
                      </a:r>
                      <a:r>
                        <a:rPr lang="en-US" sz="2100" b="0" dirty="0" err="1">
                          <a:effectLst/>
                          <a:latin typeface="Arial" pitchFamily="34" charset="0"/>
                          <a:cs typeface="Arial" pitchFamily="34" charset="0"/>
                        </a:rPr>
                        <a:t>đã</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đặt</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ra</a:t>
                      </a:r>
                      <a:r>
                        <a:rPr lang="en-US" sz="2100" b="0" dirty="0">
                          <a:effectLst/>
                          <a:latin typeface="Arial" pitchFamily="34" charset="0"/>
                          <a:cs typeface="Arial" pitchFamily="34" charset="0"/>
                        </a:rPr>
                        <a:t> ở </a:t>
                      </a:r>
                      <a:r>
                        <a:rPr lang="en-US" sz="2100" b="0" dirty="0" err="1">
                          <a:effectLst/>
                          <a:latin typeface="Arial" pitchFamily="34" charset="0"/>
                          <a:cs typeface="Arial" pitchFamily="34" charset="0"/>
                        </a:rPr>
                        <a:t>lần</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gặp</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trứơc</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Giai</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đọan</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này</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tùy</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thuộc</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vào</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từng</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người</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học</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để</a:t>
                      </a:r>
                      <a:r>
                        <a:rPr lang="en-US" sz="2100" b="0" dirty="0">
                          <a:effectLst/>
                          <a:latin typeface="Arial" pitchFamily="34" charset="0"/>
                          <a:cs typeface="Arial" pitchFamily="34" charset="0"/>
                        </a:rPr>
                        <a:t> GV </a:t>
                      </a:r>
                      <a:r>
                        <a:rPr lang="en-US" sz="2100" b="0" dirty="0" err="1">
                          <a:effectLst/>
                          <a:latin typeface="Arial" pitchFamily="34" charset="0"/>
                          <a:cs typeface="Arial" pitchFamily="34" charset="0"/>
                        </a:rPr>
                        <a:t>có</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thể</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yêu</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cầu</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gặp</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bao</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nhiêu</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lần</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cho</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phần</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hành</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này</a:t>
                      </a:r>
                      <a:r>
                        <a:rPr lang="en-US" sz="2100" b="0" dirty="0">
                          <a:effectLst/>
                          <a:latin typeface="Arial" pitchFamily="34" charset="0"/>
                          <a:cs typeface="Arial" pitchFamily="34" charset="0"/>
                        </a:rPr>
                        <a:t>):</a:t>
                      </a:r>
                    </a:p>
                    <a:p>
                      <a:pPr marL="342900" marR="0" lvl="0" indent="-342900">
                        <a:lnSpc>
                          <a:spcPct val="115000"/>
                        </a:lnSpc>
                        <a:spcBef>
                          <a:spcPts val="0"/>
                        </a:spcBef>
                        <a:spcAft>
                          <a:spcPts val="0"/>
                        </a:spcAft>
                        <a:buFont typeface="Wingdings"/>
                        <a:buChar char=""/>
                      </a:pPr>
                      <a:r>
                        <a:rPr lang="en-US" sz="2100" b="0" dirty="0" err="1">
                          <a:effectLst/>
                          <a:latin typeface="Arial" pitchFamily="34" charset="0"/>
                          <a:cs typeface="Arial" pitchFamily="34" charset="0"/>
                        </a:rPr>
                        <a:t>Viết</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thực</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tế</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ngắn</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gọn</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có</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số</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liệu</a:t>
                      </a:r>
                      <a:r>
                        <a:rPr lang="en-US" sz="2100" b="0" dirty="0">
                          <a:effectLst/>
                          <a:latin typeface="Arial" pitchFamily="34" charset="0"/>
                          <a:cs typeface="Arial" pitchFamily="34" charset="0"/>
                        </a:rPr>
                        <a:t> minh </a:t>
                      </a:r>
                      <a:r>
                        <a:rPr lang="en-US" sz="2100" b="0" dirty="0" err="1">
                          <a:effectLst/>
                          <a:latin typeface="Arial" pitchFamily="34" charset="0"/>
                          <a:cs typeface="Arial" pitchFamily="34" charset="0"/>
                        </a:rPr>
                        <a:t>họa</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sau</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khi</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đã</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được</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giảng</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viên</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hướng</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dẫn</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yêu</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cầu</a:t>
                      </a:r>
                      <a:r>
                        <a:rPr lang="en-US" sz="2100" b="0" dirty="0">
                          <a:effectLst/>
                          <a:latin typeface="Arial" pitchFamily="34" charset="0"/>
                          <a:cs typeface="Arial" pitchFamily="34" charset="0"/>
                        </a:rPr>
                        <a:t> </a:t>
                      </a:r>
                    </a:p>
                    <a:p>
                      <a:pPr marL="342900" marR="0" lvl="0" indent="-342900">
                        <a:lnSpc>
                          <a:spcPct val="115000"/>
                        </a:lnSpc>
                        <a:spcBef>
                          <a:spcPts val="0"/>
                        </a:spcBef>
                        <a:spcAft>
                          <a:spcPts val="0"/>
                        </a:spcAft>
                        <a:buFont typeface="Wingdings"/>
                        <a:buChar char=""/>
                      </a:pPr>
                      <a:r>
                        <a:rPr lang="en-US" sz="2100" b="0" dirty="0" err="1">
                          <a:effectLst/>
                          <a:latin typeface="Arial" pitchFamily="34" charset="0"/>
                          <a:cs typeface="Arial" pitchFamily="34" charset="0"/>
                        </a:rPr>
                        <a:t>Số</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lần</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gặp</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giảng</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viên</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tùy</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thuộc</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vào</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việc</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chuẩn</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bị</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và</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của</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từng</a:t>
                      </a:r>
                      <a:r>
                        <a:rPr lang="en-US" sz="2100" b="0" dirty="0">
                          <a:effectLst/>
                          <a:latin typeface="Arial" pitchFamily="34" charset="0"/>
                          <a:cs typeface="Arial" pitchFamily="34" charset="0"/>
                        </a:rPr>
                        <a:t> SV </a:t>
                      </a:r>
                      <a:r>
                        <a:rPr lang="en-US" sz="2100" b="0" dirty="0" err="1">
                          <a:effectLst/>
                          <a:latin typeface="Arial" pitchFamily="34" charset="0"/>
                          <a:cs typeface="Arial" pitchFamily="34" charset="0"/>
                        </a:rPr>
                        <a:t>và</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yêu</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cầu</a:t>
                      </a:r>
                      <a:r>
                        <a:rPr lang="en-US" sz="2100" b="0" dirty="0">
                          <a:effectLst/>
                          <a:latin typeface="Arial" pitchFamily="34" charset="0"/>
                          <a:cs typeface="Arial" pitchFamily="34" charset="0"/>
                        </a:rPr>
                        <a:t> </a:t>
                      </a:r>
                      <a:r>
                        <a:rPr lang="en-US" sz="2100" b="0" dirty="0" err="1">
                          <a:effectLst/>
                          <a:latin typeface="Arial" pitchFamily="34" charset="0"/>
                          <a:cs typeface="Arial" pitchFamily="34" charset="0"/>
                        </a:rPr>
                        <a:t>của</a:t>
                      </a:r>
                      <a:r>
                        <a:rPr lang="en-US" sz="2100" b="0" dirty="0">
                          <a:effectLst/>
                          <a:latin typeface="Arial" pitchFamily="34" charset="0"/>
                          <a:cs typeface="Arial" pitchFamily="34" charset="0"/>
                        </a:rPr>
                        <a:t> GV</a:t>
                      </a:r>
                      <a:endParaRPr lang="en-US" sz="2100" b="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043459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23</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371600" y="228601"/>
            <a:ext cx="7519835"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fontScale="92500"/>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CHƯƠNG 3: NHẬN XÉT VÀ KIẾN NGHỊ</a:t>
            </a:r>
          </a:p>
        </p:txBody>
      </p:sp>
      <p:sp>
        <p:nvSpPr>
          <p:cNvPr id="2" name="Rectangle 1"/>
          <p:cNvSpPr/>
          <p:nvPr/>
        </p:nvSpPr>
        <p:spPr>
          <a:xfrm>
            <a:off x="276498" y="990601"/>
            <a:ext cx="8583460" cy="2031325"/>
          </a:xfrm>
          <a:prstGeom prst="rect">
            <a:avLst/>
          </a:prstGeom>
          <a:ln>
            <a:solidFill>
              <a:srgbClr val="00B0F0"/>
            </a:solidFill>
          </a:ln>
        </p:spPr>
        <p:txBody>
          <a:bodyPr wrap="square">
            <a:spAutoFit/>
          </a:bodyPr>
          <a:lstStyle/>
          <a:p>
            <a:pPr algn="just">
              <a:spcBef>
                <a:spcPts val="0"/>
              </a:spcBef>
              <a:spcAft>
                <a:spcPts val="0"/>
              </a:spcAft>
            </a:pPr>
            <a:r>
              <a:rPr lang="vi-VN"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dirty="0">
                <a:solidFill>
                  <a:srgbClr val="000000"/>
                </a:solidFill>
                <a:latin typeface="Arial" panose="020B0604020202020204" pitchFamily="34" charset="0"/>
                <a:ea typeface="Calibri" panose="020F0502020204030204" pitchFamily="34" charset="0"/>
                <a:cs typeface="Arial" panose="020B0604020202020204" pitchFamily="34" charset="0"/>
              </a:rPr>
              <a:t>Nhận xét, đánh giá</a:t>
            </a:r>
          </a:p>
          <a:p>
            <a:pPr indent="355600" algn="just">
              <a:spcBef>
                <a:spcPts val="0"/>
              </a:spcBef>
              <a:spcAft>
                <a:spcPts val="0"/>
              </a:spcAft>
            </a:pPr>
            <a:r>
              <a:rPr lang="vi-VN"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dirty="0">
                <a:solidFill>
                  <a:srgbClr val="000000"/>
                </a:solidFill>
                <a:latin typeface="Arial" panose="020B0604020202020204" pitchFamily="34" charset="0"/>
                <a:ea typeface="Calibri" panose="020F0502020204030204" pitchFamily="34" charset="0"/>
                <a:cs typeface="Arial" panose="020B0604020202020204" pitchFamily="34" charset="0"/>
              </a:rPr>
              <a:t>Về đặc điểm sản xuất, kinh doanh có liên quan đền đề tài nghiên cứu</a:t>
            </a:r>
          </a:p>
          <a:p>
            <a:pPr indent="355600" algn="just">
              <a:spcBef>
                <a:spcPts val="0"/>
              </a:spcBef>
              <a:spcAft>
                <a:spcPts val="0"/>
              </a:spcAft>
            </a:pPr>
            <a:r>
              <a:rPr lang="vi-VN"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dirty="0">
                <a:solidFill>
                  <a:srgbClr val="000000"/>
                </a:solidFill>
                <a:latin typeface="Arial" panose="020B0604020202020204" pitchFamily="34" charset="0"/>
                <a:ea typeface="Calibri" panose="020F0502020204030204" pitchFamily="34" charset="0"/>
                <a:cs typeface="Arial" panose="020B0604020202020204" pitchFamily="34" charset="0"/>
              </a:rPr>
              <a:t>Về công tác kế toán của đơn vị có liên quan đến các chủ đề nghiên cứu</a:t>
            </a:r>
          </a:p>
          <a:p>
            <a:pPr indent="355600" algn="just">
              <a:spcBef>
                <a:spcPts val="0"/>
              </a:spcBef>
              <a:spcAft>
                <a:spcPts val="0"/>
              </a:spcAft>
            </a:pPr>
            <a:r>
              <a:rPr lang="vi-VN"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dirty="0">
                <a:solidFill>
                  <a:srgbClr val="000000"/>
                </a:solidFill>
                <a:latin typeface="Arial" panose="020B0604020202020204" pitchFamily="34" charset="0"/>
                <a:ea typeface="Calibri" panose="020F0502020204030204" pitchFamily="34" charset="0"/>
                <a:cs typeface="Arial" panose="020B0604020202020204" pitchFamily="34" charset="0"/>
              </a:rPr>
              <a:t>Đánh giá thực tế: đánh giá những khác biệt giữa lý thuyết và quy định với thực tế (nếu có) hoặc đánh giá những hạn chế trong công tác kế toán tại đơn vị.</a:t>
            </a:r>
          </a:p>
          <a:p>
            <a:pPr algn="just">
              <a:spcBef>
                <a:spcPts val="0"/>
              </a:spcBef>
              <a:spcAft>
                <a:spcPts val="0"/>
              </a:spcAft>
            </a:pPr>
            <a:r>
              <a:rPr lang="vi-VN"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dirty="0">
                <a:solidFill>
                  <a:srgbClr val="000000"/>
                </a:solidFill>
                <a:latin typeface="Arial" panose="020B0604020202020204" pitchFamily="34" charset="0"/>
                <a:ea typeface="Calibri" panose="020F0502020204030204" pitchFamily="34" charset="0"/>
                <a:cs typeface="Arial" panose="020B0604020202020204" pitchFamily="34" charset="0"/>
              </a:rPr>
              <a:t>Đề xuất:</a:t>
            </a:r>
          </a:p>
          <a:p>
            <a:pPr indent="355600" algn="just">
              <a:spcBef>
                <a:spcPts val="0"/>
              </a:spcBef>
              <a:spcAft>
                <a:spcPts val="0"/>
              </a:spcAft>
            </a:pPr>
            <a:r>
              <a:rPr lang="vi-VN"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US"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dirty="0">
                <a:solidFill>
                  <a:srgbClr val="000000"/>
                </a:solidFill>
                <a:latin typeface="Arial" panose="020B0604020202020204" pitchFamily="34" charset="0"/>
                <a:ea typeface="Calibri" panose="020F0502020204030204" pitchFamily="34" charset="0"/>
                <a:cs typeface="Arial" panose="020B0604020202020204" pitchFamily="34" charset="0"/>
              </a:rPr>
              <a:t>Nêu được các đề xuất phù hợp với các đánh giá thực tế đã nêu ở trên.</a:t>
            </a:r>
          </a:p>
        </p:txBody>
      </p:sp>
      <p:graphicFrame>
        <p:nvGraphicFramePr>
          <p:cNvPr id="3" name="Table 2"/>
          <p:cNvGraphicFramePr>
            <a:graphicFrameLocks noGrp="1"/>
          </p:cNvGraphicFramePr>
          <p:nvPr>
            <p:extLst>
              <p:ext uri="{D42A27DB-BD31-4B8C-83A1-F6EECF244321}">
                <p14:modId xmlns:p14="http://schemas.microsoft.com/office/powerpoint/2010/main" val="3786677417"/>
              </p:ext>
            </p:extLst>
          </p:nvPr>
        </p:nvGraphicFramePr>
        <p:xfrm>
          <a:off x="276498" y="3042374"/>
          <a:ext cx="8511237" cy="2698750"/>
        </p:xfrm>
        <a:graphic>
          <a:graphicData uri="http://schemas.openxmlformats.org/drawingml/2006/table">
            <a:tbl>
              <a:tblPr firstRow="1" firstCol="1" bandRow="1">
                <a:tableStyleId>{5940675A-B579-460E-94D1-54222C63F5DA}</a:tableStyleId>
              </a:tblPr>
              <a:tblGrid>
                <a:gridCol w="8511237">
                  <a:extLst>
                    <a:ext uri="{9D8B030D-6E8A-4147-A177-3AD203B41FA5}">
                      <a16:colId xmlns:a16="http://schemas.microsoft.com/office/drawing/2014/main" val="3599584607"/>
                    </a:ext>
                  </a:extLst>
                </a:gridCol>
              </a:tblGrid>
              <a:tr h="0">
                <a:tc>
                  <a:txBody>
                    <a:bodyPr/>
                    <a:lstStyle/>
                    <a:p>
                      <a:pPr marL="0" indent="0" algn="just">
                        <a:lnSpc>
                          <a:spcPct val="115000"/>
                        </a:lnSpc>
                        <a:spcBef>
                          <a:spcPts val="600"/>
                        </a:spcBef>
                        <a:spcAft>
                          <a:spcPts val="0"/>
                        </a:spcAft>
                      </a:pPr>
                      <a:r>
                        <a:rPr lang="en-US" sz="1800" dirty="0" err="1">
                          <a:effectLst/>
                          <a:latin typeface="Arial" panose="020B0604020202020204" pitchFamily="34" charset="0"/>
                          <a:cs typeface="Arial" panose="020B0604020202020204" pitchFamily="34" charset="0"/>
                        </a:rPr>
                        <a:t>Lưu</a:t>
                      </a:r>
                      <a:r>
                        <a:rPr lang="en-US" sz="1800" dirty="0">
                          <a:effectLst/>
                          <a:latin typeface="Arial" panose="020B0604020202020204" pitchFamily="34" charset="0"/>
                          <a:cs typeface="Arial" panose="020B0604020202020204" pitchFamily="34" charset="0"/>
                        </a:rPr>
                        <a:t> ý</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055408291"/>
                  </a:ext>
                </a:extLst>
              </a:tr>
              <a:tr h="0">
                <a:tc>
                  <a:txBody>
                    <a:bodyPr/>
                    <a:lstStyle/>
                    <a:p>
                      <a:pPr marL="0" lvl="2" indent="0" algn="just">
                        <a:lnSpc>
                          <a:spcPct val="115000"/>
                        </a:lnSpc>
                        <a:spcBef>
                          <a:spcPts val="600"/>
                        </a:spcBef>
                        <a:spcAft>
                          <a:spcPts val="0"/>
                        </a:spcAft>
                        <a:buFont typeface="Times New Roman" panose="02020603050405020304" pitchFamily="18" charset="0"/>
                        <a:buNone/>
                      </a:pPr>
                      <a:r>
                        <a:rPr lang="en-US" sz="1800" dirty="0">
                          <a:effectLst/>
                          <a:latin typeface="Arial" panose="020B0604020202020204" pitchFamily="34" charset="0"/>
                          <a:cs typeface="Arial" panose="020B0604020202020204" pitchFamily="34" charset="0"/>
                        </a:rPr>
                        <a:t>- N</a:t>
                      </a:r>
                      <a:r>
                        <a:rPr lang="vi-VN" sz="1800" dirty="0">
                          <a:effectLst/>
                          <a:latin typeface="Arial" panose="020B0604020202020204" pitchFamily="34" charset="0"/>
                          <a:cs typeface="Arial" panose="020B0604020202020204" pitchFamily="34" charset="0"/>
                        </a:rPr>
                        <a:t>hận xét, đánh giá về sự khác biệt và phân tích sự khác biệt </a:t>
                      </a:r>
                      <a:r>
                        <a:rPr lang="en-US" sz="1800" dirty="0" err="1">
                          <a:effectLst/>
                          <a:latin typeface="Arial" panose="020B0604020202020204" pitchFamily="34" charset="0"/>
                          <a:cs typeface="Arial" panose="020B0604020202020204" pitchFamily="34" charset="0"/>
                        </a:rPr>
                        <a:t>giữa</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lý</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luận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và</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thực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tiễn</a:t>
                      </a:r>
                      <a:r>
                        <a:rPr lang="en-US" sz="1800" dirty="0">
                          <a:effectLst/>
                          <a:latin typeface="Arial" panose="020B0604020202020204" pitchFamily="34" charset="0"/>
                          <a:cs typeface="Arial" panose="020B0604020202020204" pitchFamily="34" charset="0"/>
                        </a:rPr>
                        <a:t> </a:t>
                      </a:r>
                      <a:r>
                        <a:rPr lang="vi-VN" sz="1800" dirty="0">
                          <a:effectLst/>
                          <a:latin typeface="Arial" panose="020B0604020202020204" pitchFamily="34" charset="0"/>
                          <a:cs typeface="Arial" panose="020B0604020202020204" pitchFamily="34" charset="0"/>
                        </a:rPr>
                        <a:t>(nguyên nhân, quan điểm lợi ích, trọng yếu…</a:t>
                      </a:r>
                      <a:r>
                        <a:rPr lang="en-US" sz="1800" dirty="0">
                          <a:effectLst/>
                          <a:latin typeface="Arial" panose="020B0604020202020204" pitchFamily="34" charset="0"/>
                          <a:cs typeface="Arial" panose="020B0604020202020204" pitchFamily="34" charset="0"/>
                        </a:rPr>
                        <a:t>)</a:t>
                      </a:r>
                    </a:p>
                    <a:p>
                      <a:pPr marL="0" lvl="2" indent="0" algn="just">
                        <a:lnSpc>
                          <a:spcPct val="115000"/>
                        </a:lnSpc>
                        <a:spcBef>
                          <a:spcPts val="600"/>
                        </a:spcBef>
                        <a:spcAft>
                          <a:spcPts val="0"/>
                        </a:spcAft>
                        <a:buFont typeface="Times New Roman" panose="02020603050405020304" pitchFamily="18" charset="0"/>
                        <a:buNone/>
                      </a:pPr>
                      <a:r>
                        <a:rPr lang="en-US" sz="1800" dirty="0">
                          <a:effectLst/>
                          <a:latin typeface="Arial" panose="020B0604020202020204" pitchFamily="34" charset="0"/>
                          <a:cs typeface="Arial" panose="020B0604020202020204" pitchFamily="34" charset="0"/>
                        </a:rPr>
                        <a:t>- </a:t>
                      </a:r>
                      <a:r>
                        <a:rPr lang="vi-VN" sz="1800" dirty="0">
                          <a:effectLst/>
                          <a:latin typeface="Arial" panose="020B0604020202020204" pitchFamily="34" charset="0"/>
                          <a:cs typeface="Arial" panose="020B0604020202020204" pitchFamily="34" charset="0"/>
                        </a:rPr>
                        <a:t>Đưa ra những kiến nghị, giải pháp</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và</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phương</a:t>
                      </a:r>
                      <a:r>
                        <a:rPr lang="vi-VN" sz="1800" dirty="0">
                          <a:effectLst/>
                          <a:latin typeface="Arial" panose="020B0604020202020204" pitchFamily="34" charset="0"/>
                          <a:cs typeface="Arial" panose="020B0604020202020204" pitchFamily="34" charset="0"/>
                        </a:rPr>
                        <a:t> hướng hoàn thiện (nếu có). </a:t>
                      </a:r>
                      <a:endParaRPr lang="en-US" sz="1800" dirty="0">
                        <a:effectLst/>
                        <a:latin typeface="Arial" panose="020B0604020202020204" pitchFamily="34" charset="0"/>
                        <a:cs typeface="Arial" panose="020B0604020202020204" pitchFamily="34" charset="0"/>
                      </a:endParaRPr>
                    </a:p>
                    <a:p>
                      <a:pPr marL="539750" lvl="1" indent="-184150" algn="just">
                        <a:lnSpc>
                          <a:spcPct val="115000"/>
                        </a:lnSpc>
                        <a:spcBef>
                          <a:spcPts val="600"/>
                        </a:spcBef>
                        <a:spcAft>
                          <a:spcPts val="0"/>
                        </a:spcAft>
                        <a:buFont typeface="Wingdings" panose="05000000000000000000" pitchFamily="2" charset="2"/>
                        <a:buChar char=""/>
                        <a:tabLst/>
                      </a:pPr>
                      <a:r>
                        <a:rPr lang="en-US" sz="1800" dirty="0">
                          <a:effectLst/>
                          <a:latin typeface="Arial" panose="020B0604020202020204" pitchFamily="34" charset="0"/>
                          <a:cs typeface="Arial" panose="020B0604020202020204" pitchFamily="34" charset="0"/>
                        </a:rPr>
                        <a:t> K</a:t>
                      </a:r>
                      <a:r>
                        <a:rPr lang="vi-VN" sz="1800" dirty="0">
                          <a:effectLst/>
                          <a:latin typeface="Arial" panose="020B0604020202020204" pitchFamily="34" charset="0"/>
                          <a:cs typeface="Arial" panose="020B0604020202020204" pitchFamily="34" charset="0"/>
                        </a:rPr>
                        <a:t>hông nhất thiết phải đưa ra đề xuất nếu tự xét thấy cách thức làm của doanh nghiệp là phù hợp hoặc có hiệu quả.</a:t>
                      </a:r>
                      <a:endParaRPr lang="en-US" sz="1800" dirty="0">
                        <a:effectLst/>
                        <a:latin typeface="Arial" panose="020B0604020202020204" pitchFamily="34" charset="0"/>
                        <a:cs typeface="Arial" panose="020B0604020202020204" pitchFamily="34" charset="0"/>
                      </a:endParaRPr>
                    </a:p>
                    <a:p>
                      <a:pPr marL="539750" lvl="1" indent="-184150" algn="just">
                        <a:lnSpc>
                          <a:spcPct val="115000"/>
                        </a:lnSpc>
                        <a:spcBef>
                          <a:spcPts val="600"/>
                        </a:spcBef>
                        <a:spcAft>
                          <a:spcPts val="0"/>
                        </a:spcAft>
                        <a:buFont typeface="Wingdings" panose="05000000000000000000" pitchFamily="2" charset="2"/>
                        <a:buChar char=""/>
                        <a:tabLst/>
                      </a:pPr>
                      <a:r>
                        <a:rPr lang="en-US" sz="1800" dirty="0">
                          <a:effectLst/>
                          <a:latin typeface="Arial" panose="020B0604020202020204" pitchFamily="34" charset="0"/>
                          <a:cs typeface="Arial" panose="020B0604020202020204" pitchFamily="34" charset="0"/>
                        </a:rPr>
                        <a:t> </a:t>
                      </a:r>
                      <a:r>
                        <a:rPr lang="vi-VN" sz="1800" dirty="0">
                          <a:effectLst/>
                          <a:latin typeface="Arial" panose="020B0604020202020204" pitchFamily="34" charset="0"/>
                          <a:cs typeface="Arial" panose="020B0604020202020204" pitchFamily="34" charset="0"/>
                        </a:rPr>
                        <a:t>Cần tránh đưa ra các nhận xét chung chung và không liên quan đến lĩnh vực nghiên cứu hoặc phạm vi đề tài.</a:t>
                      </a:r>
                      <a:endParaRPr lang="en-US" sz="18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48917733"/>
                  </a:ext>
                </a:extLst>
              </a:tr>
            </a:tbl>
          </a:graphicData>
        </a:graphic>
      </p:graphicFrame>
      <p:sp>
        <p:nvSpPr>
          <p:cNvPr id="7" name="Oval 6"/>
          <p:cNvSpPr/>
          <p:nvPr/>
        </p:nvSpPr>
        <p:spPr>
          <a:xfrm>
            <a:off x="5562600" y="5791200"/>
            <a:ext cx="3481234" cy="838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3 </a:t>
            </a:r>
            <a:r>
              <a:rPr lang="en-US" dirty="0" err="1">
                <a:solidFill>
                  <a:schemeClr val="tx1"/>
                </a:solidFill>
                <a:latin typeface="Arial" panose="020B0604020202020204" pitchFamily="34" charset="0"/>
                <a:cs typeface="Arial" panose="020B0604020202020204" pitchFamily="34" charset="0"/>
              </a:rPr>
              <a:t>đến</a:t>
            </a:r>
            <a:r>
              <a:rPr lang="en-US" dirty="0">
                <a:solidFill>
                  <a:schemeClr val="tx1"/>
                </a:solidFill>
                <a:latin typeface="Arial" panose="020B0604020202020204" pitchFamily="34" charset="0"/>
                <a:cs typeface="Arial" panose="020B0604020202020204" pitchFamily="34" charset="0"/>
              </a:rPr>
              <a:t> 8 </a:t>
            </a:r>
            <a:r>
              <a:rPr lang="en-US" dirty="0" err="1">
                <a:solidFill>
                  <a:schemeClr val="tx1"/>
                </a:solidFill>
                <a:latin typeface="Arial" panose="020B0604020202020204" pitchFamily="34" charset="0"/>
                <a:cs typeface="Arial" panose="020B0604020202020204" pitchFamily="34" charset="0"/>
              </a:rPr>
              <a:t>trang</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13817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24</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228601"/>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ĐÁNH GIÁ CHƯƠNG 3</a:t>
            </a:r>
          </a:p>
        </p:txBody>
      </p:sp>
      <p:graphicFrame>
        <p:nvGraphicFramePr>
          <p:cNvPr id="6" name="Table 5"/>
          <p:cNvGraphicFramePr>
            <a:graphicFrameLocks noGrp="1"/>
          </p:cNvGraphicFramePr>
          <p:nvPr>
            <p:extLst>
              <p:ext uri="{D42A27DB-BD31-4B8C-83A1-F6EECF244321}">
                <p14:modId xmlns:p14="http://schemas.microsoft.com/office/powerpoint/2010/main" val="3368411201"/>
              </p:ext>
            </p:extLst>
          </p:nvPr>
        </p:nvGraphicFramePr>
        <p:xfrm>
          <a:off x="304800" y="1600200"/>
          <a:ext cx="8305800" cy="4343400"/>
        </p:xfrm>
        <a:graphic>
          <a:graphicData uri="http://schemas.openxmlformats.org/drawingml/2006/table">
            <a:tbl>
              <a:tblPr firstRow="1" firstCol="1" bandRow="1">
                <a:tableStyleId>{5A111915-BE36-4E01-A7E5-04B1672EAD32}</a:tableStyleId>
              </a:tblPr>
              <a:tblGrid>
                <a:gridCol w="1905000">
                  <a:extLst>
                    <a:ext uri="{9D8B030D-6E8A-4147-A177-3AD203B41FA5}">
                      <a16:colId xmlns:a16="http://schemas.microsoft.com/office/drawing/2014/main" val="20000"/>
                    </a:ext>
                  </a:extLst>
                </a:gridCol>
                <a:gridCol w="6400800">
                  <a:extLst>
                    <a:ext uri="{9D8B030D-6E8A-4147-A177-3AD203B41FA5}">
                      <a16:colId xmlns:a16="http://schemas.microsoft.com/office/drawing/2014/main" val="20001"/>
                    </a:ext>
                  </a:extLst>
                </a:gridCol>
              </a:tblGrid>
              <a:tr h="685800">
                <a:tc>
                  <a:txBody>
                    <a:bodyPr/>
                    <a:lstStyle/>
                    <a:p>
                      <a:pPr marL="0" marR="0" algn="ctr">
                        <a:lnSpc>
                          <a:spcPct val="115000"/>
                        </a:lnSpc>
                        <a:spcBef>
                          <a:spcPts val="0"/>
                        </a:spcBef>
                        <a:spcAft>
                          <a:spcPts val="0"/>
                        </a:spcAft>
                      </a:pPr>
                      <a:r>
                        <a:rPr lang="en-US" sz="2400" b="1">
                          <a:effectLst/>
                          <a:latin typeface="Arial" pitchFamily="34" charset="0"/>
                          <a:cs typeface="Arial" pitchFamily="34" charset="0"/>
                        </a:rPr>
                        <a:t>Công</a:t>
                      </a:r>
                      <a:r>
                        <a:rPr lang="en-US" sz="2400" b="1" baseline="0">
                          <a:effectLst/>
                          <a:latin typeface="Arial" pitchFamily="34" charset="0"/>
                          <a:cs typeface="Arial" pitchFamily="34" charset="0"/>
                        </a:rPr>
                        <a:t> việc</a:t>
                      </a:r>
                      <a:endParaRPr lang="en-US" sz="2400" b="1">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b="1">
                          <a:effectLst/>
                          <a:latin typeface="Arial" pitchFamily="34" charset="0"/>
                          <a:cs typeface="Arial" pitchFamily="34" charset="0"/>
                        </a:rPr>
                        <a:t>Yêu</a:t>
                      </a:r>
                      <a:r>
                        <a:rPr lang="en-US" sz="2400" b="1" baseline="0">
                          <a:effectLst/>
                          <a:latin typeface="Arial" pitchFamily="34" charset="0"/>
                          <a:cs typeface="Arial" pitchFamily="34" charset="0"/>
                        </a:rPr>
                        <a:t> cầu</a:t>
                      </a:r>
                      <a:endParaRPr lang="en-US" sz="2400" b="1">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57600">
                <a:tc>
                  <a:txBody>
                    <a:bodyPr/>
                    <a:lstStyle/>
                    <a:p>
                      <a:pPr marL="0" marR="0" algn="just">
                        <a:lnSpc>
                          <a:spcPct val="115000"/>
                        </a:lnSpc>
                        <a:spcBef>
                          <a:spcPts val="0"/>
                        </a:spcBef>
                        <a:spcAft>
                          <a:spcPts val="0"/>
                        </a:spcAft>
                      </a:pPr>
                      <a:r>
                        <a:rPr lang="en-US" sz="2400" b="0">
                          <a:effectLst/>
                          <a:latin typeface="Arial" pitchFamily="34" charset="0"/>
                          <a:cs typeface="Arial" pitchFamily="34" charset="0"/>
                        </a:rPr>
                        <a:t>Nhận xét và kiến nghị </a:t>
                      </a:r>
                      <a:endParaRPr lang="en-US" sz="2400" b="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gn="just">
                        <a:lnSpc>
                          <a:spcPct val="115000"/>
                        </a:lnSpc>
                        <a:spcBef>
                          <a:spcPts val="0"/>
                        </a:spcBef>
                        <a:spcAft>
                          <a:spcPts val="0"/>
                        </a:spcAft>
                        <a:buFont typeface="Wingdings"/>
                        <a:buChar char=""/>
                      </a:pPr>
                      <a:r>
                        <a:rPr lang="en-US" sz="2400" b="0" dirty="0" err="1">
                          <a:effectLst/>
                          <a:latin typeface="Arial" pitchFamily="34" charset="0"/>
                          <a:cs typeface="Arial" pitchFamily="34" charset="0"/>
                        </a:rPr>
                        <a:t>Đặt</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câu</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hỏi</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cho</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học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viên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nhằm</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xác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định</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cách</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thức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viết</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phần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kiến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nghị</a:t>
                      </a:r>
                      <a:r>
                        <a:rPr lang="en-US" sz="2400" b="0" dirty="0">
                          <a:effectLst/>
                          <a:latin typeface="Arial" pitchFamily="34" charset="0"/>
                          <a:cs typeface="Arial" pitchFamily="34" charset="0"/>
                        </a:rPr>
                        <a:t>  </a:t>
                      </a:r>
                    </a:p>
                    <a:p>
                      <a:pPr marL="342900" marR="0" lvl="0" indent="-342900" algn="just">
                        <a:lnSpc>
                          <a:spcPct val="115000"/>
                        </a:lnSpc>
                        <a:spcBef>
                          <a:spcPts val="0"/>
                        </a:spcBef>
                        <a:spcAft>
                          <a:spcPts val="0"/>
                        </a:spcAft>
                        <a:buFont typeface="Wingdings"/>
                        <a:buChar char=""/>
                      </a:pPr>
                      <a:r>
                        <a:rPr lang="en-US" sz="2400" b="0" dirty="0" err="1">
                          <a:effectLst/>
                          <a:latin typeface="Arial" pitchFamily="34" charset="0"/>
                          <a:cs typeface="Arial" pitchFamily="34" charset="0"/>
                        </a:rPr>
                        <a:t>Số</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lần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gặp</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giảng</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viên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tùy</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thuộc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vào</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việc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chuẩn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bị</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và</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của</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từng</a:t>
                      </a:r>
                      <a:r>
                        <a:rPr lang="en-US" sz="2400" b="0" dirty="0">
                          <a:effectLst/>
                          <a:latin typeface="Arial" pitchFamily="34" charset="0"/>
                          <a:cs typeface="Arial" pitchFamily="34" charset="0"/>
                        </a:rPr>
                        <a:t> SV </a:t>
                      </a:r>
                      <a:r>
                        <a:rPr lang="en-US" sz="2400" b="0" dirty="0" err="1">
                          <a:effectLst/>
                          <a:latin typeface="Arial" pitchFamily="34" charset="0"/>
                          <a:cs typeface="Arial" pitchFamily="34" charset="0"/>
                        </a:rPr>
                        <a:t>và</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yêu</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cầu</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của</a:t>
                      </a:r>
                      <a:r>
                        <a:rPr lang="en-US" sz="2400" b="0" dirty="0">
                          <a:effectLst/>
                          <a:latin typeface="Arial" pitchFamily="34" charset="0"/>
                          <a:cs typeface="Arial" pitchFamily="34" charset="0"/>
                        </a:rPr>
                        <a:t> GV</a:t>
                      </a:r>
                    </a:p>
                    <a:p>
                      <a:pPr marL="342900" marR="0" lvl="0" indent="-342900" algn="just">
                        <a:lnSpc>
                          <a:spcPct val="115000"/>
                        </a:lnSpc>
                        <a:spcBef>
                          <a:spcPts val="0"/>
                        </a:spcBef>
                        <a:spcAft>
                          <a:spcPts val="0"/>
                        </a:spcAft>
                        <a:buFont typeface="Wingdings"/>
                        <a:buChar char=""/>
                      </a:pPr>
                      <a:r>
                        <a:rPr lang="en-US" sz="2400" b="0" dirty="0" err="1">
                          <a:effectLst/>
                          <a:latin typeface="Arial" pitchFamily="34" charset="0"/>
                          <a:cs typeface="Arial" pitchFamily="34" charset="0"/>
                        </a:rPr>
                        <a:t>Viết</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được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phần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kiến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nghị</a:t>
                      </a:r>
                      <a:endParaRPr lang="en-US" sz="2400" b="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325771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25</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228601"/>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KẾT LUẬN</a:t>
            </a:r>
          </a:p>
        </p:txBody>
      </p:sp>
      <p:sp>
        <p:nvSpPr>
          <p:cNvPr id="2" name="Rectangle 1"/>
          <p:cNvSpPr/>
          <p:nvPr/>
        </p:nvSpPr>
        <p:spPr>
          <a:xfrm>
            <a:off x="460375" y="1905000"/>
            <a:ext cx="8431060" cy="1945148"/>
          </a:xfrm>
          <a:prstGeom prst="rect">
            <a:avLst/>
          </a:prstGeom>
          <a:ln>
            <a:solidFill>
              <a:srgbClr val="00B0F0"/>
            </a:solidFill>
          </a:ln>
        </p:spPr>
        <p:txBody>
          <a:bodyPr wrap="square">
            <a:spAutoFit/>
          </a:bodyPr>
          <a:lstStyle/>
          <a:p>
            <a:pPr marL="722313" lvl="2" indent="-366713" algn="just">
              <a:lnSpc>
                <a:spcPct val="115000"/>
              </a:lnSpc>
              <a:spcBef>
                <a:spcPts val="600"/>
              </a:spcBef>
              <a:spcAft>
                <a:spcPts val="0"/>
              </a:spcAft>
              <a:buFont typeface="Times New Roman" panose="02020603050405020304" pitchFamily="18" charset="0"/>
              <a:buChar char="-"/>
            </a:pP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Tóm</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tắt</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dung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nghiên</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cứu</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đề</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400" dirty="0">
              <a:latin typeface="Arial" panose="020B0604020202020204" pitchFamily="34" charset="0"/>
              <a:ea typeface="Calibri" panose="020F0502020204030204" pitchFamily="34" charset="0"/>
              <a:cs typeface="Arial" panose="020B0604020202020204" pitchFamily="34" charset="0"/>
            </a:endParaRPr>
          </a:p>
          <a:p>
            <a:pPr marL="722313" lvl="2" indent="-366713" algn="just">
              <a:lnSpc>
                <a:spcPct val="115000"/>
              </a:lnSpc>
              <a:spcBef>
                <a:spcPts val="600"/>
              </a:spcBef>
              <a:spcAft>
                <a:spcPts val="0"/>
              </a:spcAft>
              <a:buFont typeface="Times New Roman" panose="02020603050405020304" pitchFamily="18" charset="0"/>
              <a:buChar char="-"/>
            </a:pP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Tóm</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tắt</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đặc</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điểm</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hay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đề</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xuất</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nổi</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bật</a:t>
            </a:r>
            <a:endParaRPr lang="en-US" sz="2400" dirty="0">
              <a:latin typeface="Arial" panose="020B0604020202020204" pitchFamily="34" charset="0"/>
              <a:ea typeface="Calibri" panose="020F0502020204030204" pitchFamily="34" charset="0"/>
              <a:cs typeface="Arial" panose="020B0604020202020204" pitchFamily="34" charset="0"/>
            </a:endParaRPr>
          </a:p>
          <a:p>
            <a:pPr marL="722313" lvl="2" indent="-366713" algn="just">
              <a:lnSpc>
                <a:spcPct val="115000"/>
              </a:lnSpc>
              <a:spcBef>
                <a:spcPts val="600"/>
              </a:spcBef>
              <a:spcAft>
                <a:spcPts val="0"/>
              </a:spcAft>
              <a:buFont typeface="Times New Roman" panose="02020603050405020304" pitchFamily="18" charset="0"/>
              <a:buChar char="-"/>
            </a:pP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Nêu</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lên</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phương</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hướng</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nghiên</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cứu</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tương</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lai</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nếu</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4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24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400" dirty="0">
              <a:effectLst/>
              <a:latin typeface="Arial" panose="020B0604020202020204" pitchFamily="34" charset="0"/>
              <a:ea typeface="Calibri" panose="020F0502020204030204" pitchFamily="34" charset="0"/>
              <a:cs typeface="Arial" panose="020B0604020202020204" pitchFamily="34" charset="0"/>
            </a:endParaRPr>
          </a:p>
        </p:txBody>
      </p:sp>
      <p:sp>
        <p:nvSpPr>
          <p:cNvPr id="7" name="Oval 6"/>
          <p:cNvSpPr/>
          <p:nvPr/>
        </p:nvSpPr>
        <p:spPr>
          <a:xfrm>
            <a:off x="4876800" y="4876800"/>
            <a:ext cx="3481234" cy="838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latin typeface="Arial" panose="020B0604020202020204" pitchFamily="34" charset="0"/>
                <a:cs typeface="Arial" panose="020B0604020202020204" pitchFamily="34" charset="0"/>
              </a:rPr>
              <a:t>Từ</a:t>
            </a:r>
            <a:r>
              <a:rPr lang="en-US" dirty="0">
                <a:solidFill>
                  <a:schemeClr val="tx1"/>
                </a:solidFill>
                <a:latin typeface="Arial" panose="020B0604020202020204" pitchFamily="34" charset="0"/>
                <a:cs typeface="Arial" panose="020B0604020202020204" pitchFamily="34" charset="0"/>
              </a:rPr>
              <a:t> 1 </a:t>
            </a:r>
            <a:r>
              <a:rPr lang="en-US" dirty="0" err="1">
                <a:solidFill>
                  <a:schemeClr val="tx1"/>
                </a:solidFill>
                <a:latin typeface="Arial" panose="020B0604020202020204" pitchFamily="34" charset="0"/>
                <a:cs typeface="Arial" panose="020B0604020202020204" pitchFamily="34" charset="0"/>
              </a:rPr>
              <a:t>đến</a:t>
            </a:r>
            <a:r>
              <a:rPr lang="en-US" dirty="0">
                <a:solidFill>
                  <a:schemeClr val="tx1"/>
                </a:solidFill>
                <a:latin typeface="Arial" panose="020B0604020202020204" pitchFamily="34" charset="0"/>
                <a:cs typeface="Arial" panose="020B0604020202020204" pitchFamily="34" charset="0"/>
              </a:rPr>
              <a:t> 3 </a:t>
            </a:r>
            <a:r>
              <a:rPr lang="en-US" dirty="0" err="1">
                <a:solidFill>
                  <a:schemeClr val="tx1"/>
                </a:solidFill>
                <a:latin typeface="Arial" panose="020B0604020202020204" pitchFamily="34" charset="0"/>
                <a:cs typeface="Arial" panose="020B0604020202020204" pitchFamily="34" charset="0"/>
              </a:rPr>
              <a:t>trang</a:t>
            </a:r>
            <a:endParaRPr lang="en-US"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1139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26</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ĐÁNH GIÁ CHUYÊN CẦN</a:t>
            </a:r>
          </a:p>
        </p:txBody>
      </p:sp>
      <p:graphicFrame>
        <p:nvGraphicFramePr>
          <p:cNvPr id="6" name="Table 5"/>
          <p:cNvGraphicFramePr>
            <a:graphicFrameLocks noGrp="1"/>
          </p:cNvGraphicFramePr>
          <p:nvPr>
            <p:extLst>
              <p:ext uri="{D42A27DB-BD31-4B8C-83A1-F6EECF244321}">
                <p14:modId xmlns:p14="http://schemas.microsoft.com/office/powerpoint/2010/main" val="3549004428"/>
              </p:ext>
            </p:extLst>
          </p:nvPr>
        </p:nvGraphicFramePr>
        <p:xfrm>
          <a:off x="307974" y="1524000"/>
          <a:ext cx="8455025" cy="4419600"/>
        </p:xfrm>
        <a:graphic>
          <a:graphicData uri="http://schemas.openxmlformats.org/drawingml/2006/table">
            <a:tbl>
              <a:tblPr firstRow="1" firstCol="1" bandRow="1">
                <a:tableStyleId>{5A111915-BE36-4E01-A7E5-04B1672EAD32}</a:tableStyleId>
              </a:tblPr>
              <a:tblGrid>
                <a:gridCol w="2113756">
                  <a:extLst>
                    <a:ext uri="{9D8B030D-6E8A-4147-A177-3AD203B41FA5}">
                      <a16:colId xmlns:a16="http://schemas.microsoft.com/office/drawing/2014/main" val="20000"/>
                    </a:ext>
                  </a:extLst>
                </a:gridCol>
                <a:gridCol w="6341269">
                  <a:extLst>
                    <a:ext uri="{9D8B030D-6E8A-4147-A177-3AD203B41FA5}">
                      <a16:colId xmlns:a16="http://schemas.microsoft.com/office/drawing/2014/main" val="20001"/>
                    </a:ext>
                  </a:extLst>
                </a:gridCol>
              </a:tblGrid>
              <a:tr h="762000">
                <a:tc>
                  <a:txBody>
                    <a:bodyPr/>
                    <a:lstStyle/>
                    <a:p>
                      <a:pPr marL="0" marR="0" algn="ctr">
                        <a:lnSpc>
                          <a:spcPct val="115000"/>
                        </a:lnSpc>
                        <a:spcBef>
                          <a:spcPts val="0"/>
                        </a:spcBef>
                        <a:spcAft>
                          <a:spcPts val="0"/>
                        </a:spcAft>
                      </a:pPr>
                      <a:r>
                        <a:rPr lang="en-US" sz="2400">
                          <a:effectLst/>
                          <a:latin typeface="Arial" pitchFamily="34" charset="0"/>
                          <a:cs typeface="Arial" pitchFamily="34" charset="0"/>
                        </a:rPr>
                        <a:t>Công</a:t>
                      </a:r>
                      <a:r>
                        <a:rPr lang="en-US" sz="2400" baseline="0">
                          <a:effectLst/>
                          <a:latin typeface="Arial" pitchFamily="34" charset="0"/>
                          <a:cs typeface="Arial" pitchFamily="34" charset="0"/>
                        </a:rPr>
                        <a:t> việc</a:t>
                      </a:r>
                      <a:endParaRPr lang="en-US" sz="2400" b="1">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2400">
                          <a:effectLst/>
                          <a:latin typeface="Arial" pitchFamily="34" charset="0"/>
                          <a:cs typeface="Arial" pitchFamily="34" charset="0"/>
                        </a:rPr>
                        <a:t>Yêu</a:t>
                      </a:r>
                      <a:r>
                        <a:rPr lang="en-US" sz="2400" baseline="0">
                          <a:effectLst/>
                          <a:latin typeface="Arial" pitchFamily="34" charset="0"/>
                          <a:cs typeface="Arial" pitchFamily="34" charset="0"/>
                        </a:rPr>
                        <a:t> cầu</a:t>
                      </a:r>
                      <a:endParaRPr lang="en-US" sz="2400" b="1">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3657600">
                <a:tc>
                  <a:txBody>
                    <a:bodyPr/>
                    <a:lstStyle/>
                    <a:p>
                      <a:pPr marL="0" marR="0">
                        <a:lnSpc>
                          <a:spcPct val="115000"/>
                        </a:lnSpc>
                        <a:spcBef>
                          <a:spcPts val="0"/>
                        </a:spcBef>
                        <a:spcAft>
                          <a:spcPts val="0"/>
                        </a:spcAft>
                      </a:pPr>
                      <a:r>
                        <a:rPr lang="en-US" sz="2400" b="0">
                          <a:effectLst/>
                          <a:latin typeface="Arial" pitchFamily="34" charset="0"/>
                          <a:cs typeface="Arial" pitchFamily="34" charset="0"/>
                        </a:rPr>
                        <a:t>Tinh thần thái độ học tập</a:t>
                      </a:r>
                      <a:endParaRPr lang="en-US" sz="2400" b="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marR="0" lvl="0" indent="-342900">
                        <a:lnSpc>
                          <a:spcPct val="115000"/>
                        </a:lnSpc>
                        <a:spcBef>
                          <a:spcPts val="0"/>
                        </a:spcBef>
                        <a:spcAft>
                          <a:spcPts val="0"/>
                        </a:spcAft>
                        <a:buFont typeface="Wingdings"/>
                        <a:buChar char=""/>
                      </a:pPr>
                      <a:r>
                        <a:rPr lang="en-US" sz="2400" b="0" dirty="0" err="1">
                          <a:effectLst/>
                          <a:latin typeface="Arial" pitchFamily="34" charset="0"/>
                          <a:cs typeface="Arial" pitchFamily="34" charset="0"/>
                        </a:rPr>
                        <a:t>Luôn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chuẩn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bị</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được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tài</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liệu</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lý</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thuyết</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và</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thực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tế</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theo</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yêu</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cầu</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của</a:t>
                      </a:r>
                      <a:r>
                        <a:rPr lang="en-US" sz="2400" b="0" dirty="0">
                          <a:effectLst/>
                          <a:latin typeface="Arial" pitchFamily="34" charset="0"/>
                          <a:cs typeface="Arial" pitchFamily="34" charset="0"/>
                        </a:rPr>
                        <a:t> GV</a:t>
                      </a:r>
                    </a:p>
                    <a:p>
                      <a:pPr marL="342900" marR="0" lvl="0" indent="-342900">
                        <a:lnSpc>
                          <a:spcPct val="115000"/>
                        </a:lnSpc>
                        <a:spcBef>
                          <a:spcPts val="0"/>
                        </a:spcBef>
                        <a:spcAft>
                          <a:spcPts val="0"/>
                        </a:spcAft>
                        <a:buFont typeface="Wingdings"/>
                        <a:buChar char=""/>
                      </a:pPr>
                      <a:r>
                        <a:rPr lang="en-US" sz="2400" b="0" dirty="0" err="1">
                          <a:effectLst/>
                          <a:latin typeface="Arial" pitchFamily="34" charset="0"/>
                          <a:cs typeface="Arial" pitchFamily="34" charset="0"/>
                        </a:rPr>
                        <a:t>Hẹn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lịch</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đúng</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giờ</a:t>
                      </a:r>
                      <a:r>
                        <a:rPr lang="en-US" sz="2400" b="0" baseline="0" dirty="0">
                          <a:effectLst/>
                          <a:latin typeface="Arial" pitchFamily="34" charset="0"/>
                          <a:cs typeface="Arial" pitchFamily="34" charset="0"/>
                        </a:rPr>
                        <a:t> </a:t>
                      </a:r>
                      <a:r>
                        <a:rPr lang="en-US" sz="2400" b="0" dirty="0" err="1">
                          <a:effectLst/>
                          <a:latin typeface="Arial" pitchFamily="34" charset="0"/>
                          <a:cs typeface="Arial" pitchFamily="34" charset="0"/>
                        </a:rPr>
                        <a:t>và</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có</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xin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phép</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nếu</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đến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trễ</a:t>
                      </a:r>
                      <a:endParaRPr lang="en-US" sz="2400" b="0" dirty="0">
                        <a:effectLst/>
                        <a:latin typeface="Arial" pitchFamily="34" charset="0"/>
                        <a:cs typeface="Arial" pitchFamily="34" charset="0"/>
                      </a:endParaRPr>
                    </a:p>
                    <a:p>
                      <a:pPr marL="342900" marR="0" lvl="0" indent="-342900">
                        <a:lnSpc>
                          <a:spcPct val="115000"/>
                        </a:lnSpc>
                        <a:spcBef>
                          <a:spcPts val="0"/>
                        </a:spcBef>
                        <a:spcAft>
                          <a:spcPts val="0"/>
                        </a:spcAft>
                        <a:buFont typeface="Wingdings"/>
                        <a:buChar char=""/>
                      </a:pPr>
                      <a:r>
                        <a:rPr lang="en-US" sz="2400" b="0" dirty="0" err="1">
                          <a:effectLst/>
                          <a:latin typeface="Arial" pitchFamily="34" charset="0"/>
                          <a:cs typeface="Arial" pitchFamily="34" charset="0"/>
                        </a:rPr>
                        <a:t>Có</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tinh</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thần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cầu</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tiến</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và</a:t>
                      </a:r>
                      <a:r>
                        <a:rPr lang="en-US" sz="2400" b="0" dirty="0">
                          <a:effectLst/>
                          <a:latin typeface="Arial" pitchFamily="34" charset="0"/>
                          <a:cs typeface="Arial" pitchFamily="34" charset="0"/>
                        </a:rPr>
                        <a:t> ham </a:t>
                      </a:r>
                      <a:r>
                        <a:rPr lang="en-US" sz="2400" b="0" dirty="0" err="1">
                          <a:effectLst/>
                          <a:latin typeface="Arial" pitchFamily="34" charset="0"/>
                          <a:cs typeface="Arial" pitchFamily="34" charset="0"/>
                        </a:rPr>
                        <a:t>học</a:t>
                      </a:r>
                      <a:r>
                        <a:rPr lang="en-US" sz="2400" b="0" dirty="0">
                          <a:effectLst/>
                          <a:latin typeface="Arial" pitchFamily="34" charset="0"/>
                          <a:cs typeface="Arial" pitchFamily="34" charset="0"/>
                        </a:rPr>
                        <a:t> </a:t>
                      </a:r>
                      <a:r>
                        <a:rPr lang="en-US" sz="2400" b="0" dirty="0" err="1">
                          <a:effectLst/>
                          <a:latin typeface="Arial" pitchFamily="34" charset="0"/>
                          <a:cs typeface="Arial" pitchFamily="34" charset="0"/>
                        </a:rPr>
                        <a:t>hỏi</a:t>
                      </a:r>
                      <a:r>
                        <a:rPr lang="en-US" sz="2400" b="0" dirty="0">
                          <a:effectLst/>
                          <a:latin typeface="Arial" pitchFamily="34" charset="0"/>
                          <a:cs typeface="Arial" pitchFamily="34" charset="0"/>
                        </a:rPr>
                        <a:t> </a:t>
                      </a:r>
                      <a:endParaRPr lang="en-US" sz="2400" b="0" dirty="0">
                        <a:effectLst/>
                        <a:latin typeface="Arial" pitchFamily="34" charset="0"/>
                        <a:ea typeface="Calibri"/>
                        <a:cs typeface="Arial"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59585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27</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THU THẬP SỐ LIỆU</a:t>
            </a:r>
          </a:p>
        </p:txBody>
      </p:sp>
      <p:sp>
        <p:nvSpPr>
          <p:cNvPr id="2" name="Rectangle 3">
            <a:extLst>
              <a:ext uri="{FF2B5EF4-FFF2-40B4-BE49-F238E27FC236}">
                <a16:creationId xmlns:a16="http://schemas.microsoft.com/office/drawing/2014/main" id="{5BEAE11B-BEBF-F9A3-AD17-72F32582588D}"/>
              </a:ext>
            </a:extLst>
          </p:cNvPr>
          <p:cNvSpPr txBox="1">
            <a:spLocks noChangeArrowheads="1"/>
          </p:cNvSpPr>
          <p:nvPr/>
        </p:nvSpPr>
        <p:spPr bwMode="auto">
          <a:xfrm>
            <a:off x="890392" y="2743200"/>
            <a:ext cx="7948808" cy="2590800"/>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lstStyle/>
          <a:p>
            <a:pPr lvl="1">
              <a:lnSpc>
                <a:spcPct val="150000"/>
              </a:lnSpc>
            </a:pPr>
            <a:r>
              <a:rPr lang="en-US" sz="2600" dirty="0">
                <a:latin typeface="Arial" pitchFamily="34" charset="0"/>
                <a:cs typeface="Arial" pitchFamily="34" charset="0"/>
              </a:rPr>
              <a:t>- </a:t>
            </a:r>
            <a:r>
              <a:rPr lang="en-US" sz="2600" dirty="0" err="1">
                <a:latin typeface="Arial" pitchFamily="34" charset="0"/>
                <a:cs typeface="Arial" pitchFamily="34" charset="0"/>
              </a:rPr>
              <a:t>Tùy</a:t>
            </a:r>
            <a:r>
              <a:rPr lang="en-US" sz="2600" dirty="0">
                <a:latin typeface="Arial" pitchFamily="34" charset="0"/>
                <a:cs typeface="Arial" pitchFamily="34" charset="0"/>
              </a:rPr>
              <a:t> </a:t>
            </a:r>
            <a:r>
              <a:rPr lang="en-US" sz="2600" dirty="0" err="1">
                <a:latin typeface="Arial" pitchFamily="34" charset="0"/>
                <a:cs typeface="Arial" pitchFamily="34" charset="0"/>
              </a:rPr>
              <a:t>thuộc</a:t>
            </a:r>
            <a:r>
              <a:rPr lang="en-US" sz="2600" dirty="0">
                <a:latin typeface="Arial" pitchFamily="34" charset="0"/>
                <a:cs typeface="Arial" pitchFamily="34" charset="0"/>
              </a:rPr>
              <a:t> </a:t>
            </a:r>
            <a:r>
              <a:rPr lang="en-US" sz="2600" dirty="0" err="1">
                <a:latin typeface="Arial" pitchFamily="34" charset="0"/>
                <a:cs typeface="Arial" pitchFamily="34" charset="0"/>
              </a:rPr>
              <a:t>vào</a:t>
            </a:r>
            <a:r>
              <a:rPr lang="en-US" sz="2600" dirty="0">
                <a:latin typeface="Arial" pitchFamily="34" charset="0"/>
                <a:cs typeface="Arial" pitchFamily="34" charset="0"/>
              </a:rPr>
              <a:t> </a:t>
            </a:r>
            <a:r>
              <a:rPr lang="en-US" sz="2600" dirty="0" err="1">
                <a:latin typeface="Arial" pitchFamily="34" charset="0"/>
                <a:cs typeface="Arial" pitchFamily="34" charset="0"/>
              </a:rPr>
              <a:t>đề</a:t>
            </a:r>
            <a:r>
              <a:rPr lang="en-US" sz="2600" dirty="0">
                <a:latin typeface="Arial" pitchFamily="34" charset="0"/>
                <a:cs typeface="Arial" pitchFamily="34" charset="0"/>
              </a:rPr>
              <a:t> </a:t>
            </a:r>
            <a:r>
              <a:rPr lang="en-US" sz="2600" dirty="0" err="1">
                <a:latin typeface="Arial" pitchFamily="34" charset="0"/>
                <a:cs typeface="Arial" pitchFamily="34" charset="0"/>
              </a:rPr>
              <a:t>tài</a:t>
            </a:r>
            <a:r>
              <a:rPr lang="en-US" sz="2600" dirty="0">
                <a:latin typeface="Arial" pitchFamily="34" charset="0"/>
                <a:cs typeface="Arial" pitchFamily="34" charset="0"/>
              </a:rPr>
              <a:t>, </a:t>
            </a:r>
            <a:r>
              <a:rPr lang="en-US" sz="2600" dirty="0" err="1">
                <a:latin typeface="Arial" pitchFamily="34" charset="0"/>
                <a:cs typeface="Arial" pitchFamily="34" charset="0"/>
              </a:rPr>
              <a:t>số</a:t>
            </a:r>
            <a:r>
              <a:rPr lang="en-US" sz="2600" dirty="0">
                <a:latin typeface="Arial" pitchFamily="34" charset="0"/>
                <a:cs typeface="Arial" pitchFamily="34" charset="0"/>
              </a:rPr>
              <a:t> </a:t>
            </a:r>
            <a:r>
              <a:rPr lang="en-US" sz="2600" dirty="0" err="1">
                <a:latin typeface="Arial" pitchFamily="34" charset="0"/>
                <a:cs typeface="Arial" pitchFamily="34" charset="0"/>
              </a:rPr>
              <a:t>liệu</a:t>
            </a:r>
            <a:r>
              <a:rPr lang="en-US" sz="2600" dirty="0">
                <a:latin typeface="Arial" pitchFamily="34" charset="0"/>
                <a:cs typeface="Arial" pitchFamily="34" charset="0"/>
              </a:rPr>
              <a:t> </a:t>
            </a:r>
            <a:r>
              <a:rPr lang="en-US" sz="2600" dirty="0" err="1">
                <a:latin typeface="Arial" pitchFamily="34" charset="0"/>
                <a:cs typeface="Arial" pitchFamily="34" charset="0"/>
              </a:rPr>
              <a:t>thu</a:t>
            </a:r>
            <a:r>
              <a:rPr lang="en-US" sz="2600" dirty="0">
                <a:latin typeface="Arial" pitchFamily="34" charset="0"/>
                <a:cs typeface="Arial" pitchFamily="34" charset="0"/>
              </a:rPr>
              <a:t> </a:t>
            </a:r>
            <a:r>
              <a:rPr lang="en-US" sz="2600" dirty="0" err="1">
                <a:latin typeface="Arial" pitchFamily="34" charset="0"/>
                <a:cs typeface="Arial" pitchFamily="34" charset="0"/>
              </a:rPr>
              <a:t>thập</a:t>
            </a:r>
            <a:r>
              <a:rPr lang="en-US" sz="2600" dirty="0">
                <a:latin typeface="Arial" pitchFamily="34" charset="0"/>
                <a:cs typeface="Arial" pitchFamily="34" charset="0"/>
              </a:rPr>
              <a:t> </a:t>
            </a:r>
            <a:r>
              <a:rPr lang="en-US" sz="2600" dirty="0" err="1">
                <a:latin typeface="Arial" pitchFamily="34" charset="0"/>
                <a:cs typeface="Arial" pitchFamily="34" charset="0"/>
              </a:rPr>
              <a:t>có</a:t>
            </a:r>
            <a:r>
              <a:rPr lang="en-US" sz="2600" dirty="0">
                <a:latin typeface="Arial" pitchFamily="34" charset="0"/>
                <a:cs typeface="Arial" pitchFamily="34" charset="0"/>
              </a:rPr>
              <a:t> </a:t>
            </a:r>
            <a:r>
              <a:rPr lang="en-US" sz="2600" dirty="0" err="1">
                <a:latin typeface="Arial" pitchFamily="34" charset="0"/>
                <a:cs typeface="Arial" pitchFamily="34" charset="0"/>
              </a:rPr>
              <a:t>thể</a:t>
            </a:r>
            <a:r>
              <a:rPr lang="en-US" sz="2600" dirty="0">
                <a:latin typeface="Arial" pitchFamily="34" charset="0"/>
                <a:cs typeface="Arial" pitchFamily="34" charset="0"/>
              </a:rPr>
              <a:t> </a:t>
            </a:r>
            <a:r>
              <a:rPr lang="en-US" sz="2600" dirty="0" err="1">
                <a:latin typeface="Arial" pitchFamily="34" charset="0"/>
                <a:cs typeface="Arial" pitchFamily="34" charset="0"/>
              </a:rPr>
              <a:t>là</a:t>
            </a:r>
            <a:r>
              <a:rPr lang="en-US" sz="2600" dirty="0">
                <a:latin typeface="Arial" pitchFamily="34" charset="0"/>
                <a:cs typeface="Arial" pitchFamily="34" charset="0"/>
              </a:rPr>
              <a:t> </a:t>
            </a:r>
            <a:r>
              <a:rPr lang="en-US" sz="2600" dirty="0" err="1">
                <a:latin typeface="Arial" pitchFamily="34" charset="0"/>
                <a:cs typeface="Arial" pitchFamily="34" charset="0"/>
              </a:rPr>
              <a:t>của</a:t>
            </a:r>
            <a:r>
              <a:rPr lang="en-US" sz="2600" dirty="0">
                <a:latin typeface="Arial" pitchFamily="34" charset="0"/>
                <a:cs typeface="Arial" pitchFamily="34" charset="0"/>
              </a:rPr>
              <a:t> 1 </a:t>
            </a:r>
            <a:r>
              <a:rPr lang="en-US" sz="2600" dirty="0" err="1">
                <a:latin typeface="Arial" pitchFamily="34" charset="0"/>
                <a:cs typeface="Arial" pitchFamily="34" charset="0"/>
              </a:rPr>
              <a:t>tháng</a:t>
            </a:r>
            <a:r>
              <a:rPr lang="en-US" sz="2600" dirty="0">
                <a:latin typeface="Arial" pitchFamily="34" charset="0"/>
                <a:cs typeface="Arial" pitchFamily="34" charset="0"/>
              </a:rPr>
              <a:t>, 1 </a:t>
            </a:r>
            <a:r>
              <a:rPr lang="en-US" sz="2600" dirty="0" err="1">
                <a:latin typeface="Arial" pitchFamily="34" charset="0"/>
                <a:cs typeface="Arial" pitchFamily="34" charset="0"/>
              </a:rPr>
              <a:t>quý</a:t>
            </a:r>
            <a:r>
              <a:rPr lang="en-US" sz="2600" dirty="0">
                <a:latin typeface="Arial" pitchFamily="34" charset="0"/>
                <a:cs typeface="Arial" pitchFamily="34" charset="0"/>
              </a:rPr>
              <a:t>, 1 </a:t>
            </a:r>
            <a:r>
              <a:rPr lang="en-US" sz="2600" dirty="0" err="1">
                <a:latin typeface="Arial" pitchFamily="34" charset="0"/>
                <a:cs typeface="Arial" pitchFamily="34" charset="0"/>
              </a:rPr>
              <a:t>năm</a:t>
            </a:r>
            <a:r>
              <a:rPr lang="en-US" sz="2600" dirty="0">
                <a:latin typeface="Arial" pitchFamily="34" charset="0"/>
                <a:cs typeface="Arial" pitchFamily="34" charset="0"/>
              </a:rPr>
              <a:t>.</a:t>
            </a:r>
          </a:p>
          <a:p>
            <a:pPr lvl="1">
              <a:lnSpc>
                <a:spcPct val="150000"/>
              </a:lnSpc>
            </a:pPr>
            <a:r>
              <a:rPr lang="en-US" sz="2600" dirty="0">
                <a:latin typeface="Arial" pitchFamily="34" charset="0"/>
                <a:cs typeface="Arial" pitchFamily="34" charset="0"/>
              </a:rPr>
              <a:t>- </a:t>
            </a:r>
            <a:r>
              <a:rPr lang="en-US" sz="2600" dirty="0" err="1">
                <a:latin typeface="Arial" pitchFamily="34" charset="0"/>
                <a:cs typeface="Arial" pitchFamily="34" charset="0"/>
              </a:rPr>
              <a:t>Số</a:t>
            </a:r>
            <a:r>
              <a:rPr lang="en-US" sz="2600" dirty="0">
                <a:latin typeface="Arial" pitchFamily="34" charset="0"/>
                <a:cs typeface="Arial" pitchFamily="34" charset="0"/>
              </a:rPr>
              <a:t> </a:t>
            </a:r>
            <a:r>
              <a:rPr lang="en-US" sz="2600" dirty="0" err="1">
                <a:latin typeface="Arial" pitchFamily="34" charset="0"/>
                <a:cs typeface="Arial" pitchFamily="34" charset="0"/>
              </a:rPr>
              <a:t>liệu</a:t>
            </a:r>
            <a:r>
              <a:rPr lang="en-US" sz="2600" dirty="0">
                <a:latin typeface="Arial" pitchFamily="34" charset="0"/>
                <a:cs typeface="Arial" pitchFamily="34" charset="0"/>
              </a:rPr>
              <a:t> </a:t>
            </a:r>
            <a:r>
              <a:rPr lang="en-US" sz="2600" dirty="0" err="1">
                <a:latin typeface="Arial" pitchFamily="34" charset="0"/>
                <a:cs typeface="Arial" pitchFamily="34" charset="0"/>
              </a:rPr>
              <a:t>nên</a:t>
            </a:r>
            <a:r>
              <a:rPr lang="en-US" sz="2600" dirty="0">
                <a:latin typeface="Arial" pitchFamily="34" charset="0"/>
                <a:cs typeface="Arial" pitchFamily="34" charset="0"/>
              </a:rPr>
              <a:t> </a:t>
            </a:r>
            <a:r>
              <a:rPr lang="en-US" sz="2600" dirty="0" err="1">
                <a:latin typeface="Arial" pitchFamily="34" charset="0"/>
                <a:cs typeface="Arial" pitchFamily="34" charset="0"/>
              </a:rPr>
              <a:t>có</a:t>
            </a:r>
            <a:r>
              <a:rPr lang="en-US" sz="2600" dirty="0">
                <a:latin typeface="Arial" pitchFamily="34" charset="0"/>
                <a:cs typeface="Arial" pitchFamily="34" charset="0"/>
              </a:rPr>
              <a:t> </a:t>
            </a:r>
            <a:r>
              <a:rPr lang="en-US" sz="2600" dirty="0" err="1">
                <a:latin typeface="Arial" pitchFamily="34" charset="0"/>
                <a:cs typeface="Arial" pitchFamily="34" charset="0"/>
              </a:rPr>
              <a:t>tính</a:t>
            </a:r>
            <a:r>
              <a:rPr lang="en-US" sz="2600" dirty="0">
                <a:latin typeface="Arial" pitchFamily="34" charset="0"/>
                <a:cs typeface="Arial" pitchFamily="34" charset="0"/>
              </a:rPr>
              <a:t> </a:t>
            </a:r>
            <a:r>
              <a:rPr lang="en-US" sz="2600" dirty="0" err="1">
                <a:latin typeface="Arial" pitchFamily="34" charset="0"/>
                <a:cs typeface="Arial" pitchFamily="34" charset="0"/>
              </a:rPr>
              <a:t>cập</a:t>
            </a:r>
            <a:r>
              <a:rPr lang="en-US" sz="2600" dirty="0">
                <a:latin typeface="Arial" pitchFamily="34" charset="0"/>
                <a:cs typeface="Arial" pitchFamily="34" charset="0"/>
              </a:rPr>
              <a:t> </a:t>
            </a:r>
            <a:r>
              <a:rPr lang="en-US" sz="2600" dirty="0" err="1">
                <a:latin typeface="Arial" pitchFamily="34" charset="0"/>
                <a:cs typeface="Arial" pitchFamily="34" charset="0"/>
              </a:rPr>
              <a:t>nhập</a:t>
            </a:r>
            <a:r>
              <a:rPr lang="en-US" sz="2600" dirty="0">
                <a:latin typeface="Arial" pitchFamily="34" charset="0"/>
                <a:cs typeface="Arial" pitchFamily="34" charset="0"/>
              </a:rPr>
              <a:t> </a:t>
            </a:r>
            <a:r>
              <a:rPr lang="en-US" sz="2600" dirty="0" err="1">
                <a:latin typeface="Arial" pitchFamily="34" charset="0"/>
                <a:cs typeface="Arial" pitchFamily="34" charset="0"/>
              </a:rPr>
              <a:t>đến</a:t>
            </a:r>
            <a:r>
              <a:rPr lang="en-US" sz="2600" dirty="0">
                <a:latin typeface="Arial" pitchFamily="34" charset="0"/>
                <a:cs typeface="Arial" pitchFamily="34" charset="0"/>
              </a:rPr>
              <a:t> </a:t>
            </a:r>
            <a:r>
              <a:rPr lang="en-US" sz="2600" dirty="0" err="1">
                <a:latin typeface="Arial" pitchFamily="34" charset="0"/>
                <a:cs typeface="Arial" pitchFamily="34" charset="0"/>
              </a:rPr>
              <a:t>thời</a:t>
            </a:r>
            <a:r>
              <a:rPr lang="en-US" sz="2600" dirty="0">
                <a:latin typeface="Arial" pitchFamily="34" charset="0"/>
                <a:cs typeface="Arial" pitchFamily="34" charset="0"/>
              </a:rPr>
              <a:t> </a:t>
            </a:r>
            <a:r>
              <a:rPr lang="en-US" sz="2600" dirty="0" err="1">
                <a:latin typeface="Arial" pitchFamily="34" charset="0"/>
                <a:cs typeface="Arial" pitchFamily="34" charset="0"/>
              </a:rPr>
              <a:t>điểm</a:t>
            </a:r>
            <a:r>
              <a:rPr lang="en-US" sz="2600" dirty="0">
                <a:latin typeface="Arial" pitchFamily="34" charset="0"/>
                <a:cs typeface="Arial" pitchFamily="34" charset="0"/>
              </a:rPr>
              <a:t> </a:t>
            </a:r>
            <a:r>
              <a:rPr lang="en-US" sz="2600" dirty="0" err="1">
                <a:latin typeface="Arial" pitchFamily="34" charset="0"/>
                <a:cs typeface="Arial" pitchFamily="34" charset="0"/>
              </a:rPr>
              <a:t>viết</a:t>
            </a:r>
            <a:r>
              <a:rPr lang="en-US" sz="2600" dirty="0">
                <a:latin typeface="Arial" pitchFamily="34" charset="0"/>
                <a:cs typeface="Arial" pitchFamily="34" charset="0"/>
              </a:rPr>
              <a:t> </a:t>
            </a:r>
            <a:r>
              <a:rPr lang="en-US" sz="2600" err="1">
                <a:latin typeface="Arial" pitchFamily="34" charset="0"/>
                <a:cs typeface="Arial" pitchFamily="34" charset="0"/>
              </a:rPr>
              <a:t>đề</a:t>
            </a:r>
            <a:r>
              <a:rPr lang="en-US" sz="2600">
                <a:latin typeface="Arial" pitchFamily="34" charset="0"/>
                <a:cs typeface="Arial" pitchFamily="34" charset="0"/>
              </a:rPr>
              <a:t> tài.</a:t>
            </a:r>
            <a:endParaRPr lang="en-US" sz="2600" dirty="0">
              <a:latin typeface="Arial" pitchFamily="34" charset="0"/>
              <a:cs typeface="Arial" pitchFamily="34" charset="0"/>
            </a:endParaRPr>
          </a:p>
        </p:txBody>
      </p:sp>
      <p:sp>
        <p:nvSpPr>
          <p:cNvPr id="3" name="TextBox 2">
            <a:extLst>
              <a:ext uri="{FF2B5EF4-FFF2-40B4-BE49-F238E27FC236}">
                <a16:creationId xmlns:a16="http://schemas.microsoft.com/office/drawing/2014/main" id="{029DB880-CCD0-9586-4AF3-3713E17B39C8}"/>
              </a:ext>
            </a:extLst>
          </p:cNvPr>
          <p:cNvSpPr txBox="1"/>
          <p:nvPr/>
        </p:nvSpPr>
        <p:spPr>
          <a:xfrm>
            <a:off x="4584192" y="1459932"/>
            <a:ext cx="3962400" cy="1264980"/>
          </a:xfrm>
          <a:prstGeom prst="cloudCallout">
            <a:avLst>
              <a:gd name="adj1" fmla="val -23046"/>
              <a:gd name="adj2" fmla="val 82304"/>
            </a:avLst>
          </a:prstGeom>
          <a:solidFill>
            <a:schemeClr val="accent4">
              <a:lumMod val="60000"/>
              <a:lumOff val="40000"/>
            </a:schemeClr>
          </a:solidFill>
        </p:spPr>
        <p:txBody>
          <a:bodyPr wrap="square" rtlCol="0">
            <a:spAutoFit/>
          </a:bodyPr>
          <a:lstStyle/>
          <a:p>
            <a:pPr algn="ctr"/>
            <a:r>
              <a:rPr lang="en-US">
                <a:solidFill>
                  <a:schemeClr val="bg1"/>
                </a:solidFill>
                <a:latin typeface="Arial" panose="020B0604020202020204" pitchFamily="34" charset="0"/>
                <a:cs typeface="Arial" panose="020B0604020202020204" pitchFamily="34" charset="0"/>
              </a:rPr>
              <a:t>Số liệu trình bày trong báo cáo</a:t>
            </a:r>
          </a:p>
        </p:txBody>
      </p:sp>
    </p:spTree>
    <p:extLst>
      <p:ext uri="{BB962C8B-B14F-4D97-AF65-F5344CB8AC3E}">
        <p14:creationId xmlns:p14="http://schemas.microsoft.com/office/powerpoint/2010/main" val="11265595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28</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CÁC LƯU Ý</a:t>
            </a:r>
          </a:p>
        </p:txBody>
      </p:sp>
      <p:sp>
        <p:nvSpPr>
          <p:cNvPr id="7" name="Rectangle 3"/>
          <p:cNvSpPr txBox="1">
            <a:spLocks noChangeArrowheads="1"/>
          </p:cNvSpPr>
          <p:nvPr/>
        </p:nvSpPr>
        <p:spPr>
          <a:xfrm>
            <a:off x="1493520" y="1485900"/>
            <a:ext cx="6705600" cy="4724400"/>
          </a:xfrm>
          <a:prstGeom prst="rect">
            <a:avLst/>
          </a:prstGeom>
        </p:spPr>
        <p:txBody>
          <a:bodyPr vert="horz">
            <a:no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457200" indent="-457200" fontAlgn="auto">
              <a:lnSpc>
                <a:spcPct val="150000"/>
              </a:lnSpc>
              <a:spcAft>
                <a:spcPts val="0"/>
              </a:spcAft>
              <a:buFont typeface="Wingdings" pitchFamily="2" charset="2"/>
              <a:buChar char="§"/>
            </a:pPr>
            <a:r>
              <a:rPr lang="en-US" sz="2400">
                <a:latin typeface="Arial" pitchFamily="34" charset="0"/>
                <a:cs typeface="Arial" pitchFamily="34" charset="0"/>
              </a:rPr>
              <a:t>Hình ảnh, sơ đồ minh họa</a:t>
            </a:r>
          </a:p>
          <a:p>
            <a:pPr marL="457200" indent="-457200" fontAlgn="auto">
              <a:lnSpc>
                <a:spcPct val="150000"/>
              </a:lnSpc>
              <a:spcAft>
                <a:spcPts val="0"/>
              </a:spcAft>
              <a:buFont typeface="Wingdings" pitchFamily="2" charset="2"/>
              <a:buChar char="§"/>
            </a:pPr>
            <a:r>
              <a:rPr lang="en-US" sz="2400">
                <a:latin typeface="Arial" pitchFamily="34" charset="0"/>
                <a:cs typeface="Arial" pitchFamily="34" charset="0"/>
              </a:rPr>
              <a:t>Trình bày phụ lục</a:t>
            </a:r>
          </a:p>
          <a:p>
            <a:pPr marL="457200" indent="-457200" fontAlgn="auto">
              <a:lnSpc>
                <a:spcPct val="150000"/>
              </a:lnSpc>
              <a:spcAft>
                <a:spcPts val="0"/>
              </a:spcAft>
              <a:buFont typeface="Wingdings" pitchFamily="2" charset="2"/>
              <a:buChar char="§"/>
            </a:pPr>
            <a:r>
              <a:rPr lang="en-US" sz="2400">
                <a:latin typeface="Arial" pitchFamily="34" charset="0"/>
                <a:cs typeface="Arial" pitchFamily="34" charset="0"/>
              </a:rPr>
              <a:t>Trình bày tài liệu tham khảo</a:t>
            </a:r>
          </a:p>
          <a:p>
            <a:pPr marL="457200" indent="-457200" fontAlgn="auto">
              <a:lnSpc>
                <a:spcPct val="150000"/>
              </a:lnSpc>
              <a:spcAft>
                <a:spcPts val="0"/>
              </a:spcAft>
              <a:buFont typeface="Wingdings" pitchFamily="2" charset="2"/>
              <a:buChar char="§"/>
            </a:pPr>
            <a:r>
              <a:rPr lang="en-US" sz="2400">
                <a:latin typeface="Arial" pitchFamily="34" charset="0"/>
                <a:cs typeface="Arial" pitchFamily="34" charset="0"/>
              </a:rPr>
              <a:t>Hình thức trình bày bài viết</a:t>
            </a:r>
          </a:p>
          <a:p>
            <a:pPr marL="457200" indent="-457200" fontAlgn="auto">
              <a:lnSpc>
                <a:spcPct val="150000"/>
              </a:lnSpc>
              <a:spcAft>
                <a:spcPts val="0"/>
              </a:spcAft>
              <a:buFont typeface="Wingdings" pitchFamily="2" charset="2"/>
              <a:buChar char="§"/>
            </a:pPr>
            <a:r>
              <a:rPr lang="en-US" sz="2400">
                <a:latin typeface="Arial" pitchFamily="34" charset="0"/>
                <a:cs typeface="Arial" pitchFamily="34" charset="0"/>
              </a:rPr>
              <a:t>Cách đánh số thứ tự</a:t>
            </a:r>
          </a:p>
          <a:p>
            <a:pPr marL="457200" indent="-457200" fontAlgn="auto">
              <a:lnSpc>
                <a:spcPct val="150000"/>
              </a:lnSpc>
              <a:spcAft>
                <a:spcPts val="0"/>
              </a:spcAft>
              <a:buFont typeface="Wingdings" pitchFamily="2" charset="2"/>
              <a:buChar char="§"/>
            </a:pPr>
            <a:r>
              <a:rPr lang="en-US" sz="2400">
                <a:latin typeface="Arial" pitchFamily="34" charset="0"/>
                <a:cs typeface="Arial" pitchFamily="34" charset="0"/>
              </a:rPr>
              <a:t>Lỗi chính tả</a:t>
            </a:r>
          </a:p>
          <a:p>
            <a:pPr marL="457200" indent="-457200" fontAlgn="auto">
              <a:lnSpc>
                <a:spcPct val="150000"/>
              </a:lnSpc>
              <a:spcAft>
                <a:spcPts val="0"/>
              </a:spcAft>
              <a:buFont typeface="Wingdings" pitchFamily="2" charset="2"/>
              <a:buChar char="§"/>
            </a:pPr>
            <a:r>
              <a:rPr lang="en-US" sz="2400">
                <a:latin typeface="Arial" pitchFamily="34" charset="0"/>
                <a:cs typeface="Arial" pitchFamily="34" charset="0"/>
              </a:rPr>
              <a:t>Sắp xếp chuyên đề</a:t>
            </a:r>
            <a:endParaRPr lang="en-US" sz="2400" dirty="0"/>
          </a:p>
        </p:txBody>
      </p:sp>
    </p:spTree>
    <p:extLst>
      <p:ext uri="{BB962C8B-B14F-4D97-AF65-F5344CB8AC3E}">
        <p14:creationId xmlns:p14="http://schemas.microsoft.com/office/powerpoint/2010/main" val="37963738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29</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HÌNH ẢNH, SƠ ĐỒ MINH HỌA</a:t>
            </a:r>
          </a:p>
        </p:txBody>
      </p:sp>
      <p:sp>
        <p:nvSpPr>
          <p:cNvPr id="6" name="TextBox 5"/>
          <p:cNvSpPr txBox="1"/>
          <p:nvPr/>
        </p:nvSpPr>
        <p:spPr>
          <a:xfrm>
            <a:off x="76200" y="1661825"/>
            <a:ext cx="8686800" cy="3046988"/>
          </a:xfrm>
          <a:prstGeom prst="rect">
            <a:avLst/>
          </a:prstGeom>
          <a:noFill/>
        </p:spPr>
        <p:txBody>
          <a:bodyPr wrap="square" rtlCol="0">
            <a:spAutoFit/>
          </a:bodyPr>
          <a:lstStyle/>
          <a:p>
            <a:pPr marL="342900" indent="-342900" algn="just">
              <a:lnSpc>
                <a:spcPct val="200000"/>
              </a:lnSpc>
              <a:buFont typeface="Wingdings" pitchFamily="2" charset="2"/>
              <a:buChar char="§"/>
            </a:pPr>
            <a:r>
              <a:rPr lang="en-US" sz="2400" dirty="0">
                <a:latin typeface="Arial" pitchFamily="34" charset="0"/>
                <a:cs typeface="Arial" pitchFamily="34" charset="0"/>
              </a:rPr>
              <a:t>L</a:t>
            </a:r>
            <a:r>
              <a:rPr lang="vi-VN" sz="2400" dirty="0">
                <a:latin typeface="Arial" pitchFamily="34" charset="0"/>
                <a:cs typeface="Arial" pitchFamily="34" charset="0"/>
              </a:rPr>
              <a:t>àm nổi bật vấn đề muốn trình bày, đặc biệt là các quy trình phức tạp hay các vấn đề lý luận có mối quan hệ tương tác. </a:t>
            </a:r>
            <a:endParaRPr lang="en-US" sz="2400" dirty="0">
              <a:latin typeface="Arial" pitchFamily="34" charset="0"/>
              <a:cs typeface="Arial" pitchFamily="34" charset="0"/>
            </a:endParaRPr>
          </a:p>
          <a:p>
            <a:pPr marL="342900" indent="-342900" algn="just">
              <a:lnSpc>
                <a:spcPct val="200000"/>
              </a:lnSpc>
              <a:buFont typeface="Wingdings" pitchFamily="2" charset="2"/>
              <a:buChar char="§"/>
            </a:pPr>
            <a:r>
              <a:rPr lang="vi-VN" sz="2400" dirty="0">
                <a:latin typeface="Arial" pitchFamily="34" charset="0"/>
                <a:cs typeface="Arial" pitchFamily="34" charset="0"/>
              </a:rPr>
              <a:t>Cần có chú thích về những ký hiệu, trình tự… được quy ước trong sơ đồ hay biểu đồ</a:t>
            </a:r>
            <a:r>
              <a:rPr lang="en-US" sz="2400" dirty="0">
                <a:latin typeface="Arial" pitchFamily="34" charset="0"/>
                <a:cs typeface="Arial" pitchFamily="34" charset="0"/>
              </a:rPr>
              <a:t>.</a:t>
            </a:r>
            <a:endParaRPr lang="en-US" sz="24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74351129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3</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NỘI DUNG</a:t>
            </a:r>
          </a:p>
        </p:txBody>
      </p:sp>
      <p:graphicFrame>
        <p:nvGraphicFramePr>
          <p:cNvPr id="7" name="Diagram 6"/>
          <p:cNvGraphicFramePr/>
          <p:nvPr>
            <p:extLst>
              <p:ext uri="{D42A27DB-BD31-4B8C-83A1-F6EECF244321}">
                <p14:modId xmlns:p14="http://schemas.microsoft.com/office/powerpoint/2010/main" val="342827666"/>
              </p:ext>
            </p:extLst>
          </p:nvPr>
        </p:nvGraphicFramePr>
        <p:xfrm>
          <a:off x="240505" y="1219200"/>
          <a:ext cx="8650929"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56055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30</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HÌNH ẢNH, SƠ ĐỒ MINH HỌA</a:t>
            </a:r>
          </a:p>
        </p:txBody>
      </p:sp>
      <p:pic>
        <p:nvPicPr>
          <p:cNvPr id="2" name="Picture 1">
            <a:extLst>
              <a:ext uri="{FF2B5EF4-FFF2-40B4-BE49-F238E27FC236}">
                <a16:creationId xmlns:a16="http://schemas.microsoft.com/office/drawing/2014/main" id="{1CB19CEF-5131-14D7-0DEF-7AEEE9DC7976}"/>
              </a:ext>
            </a:extLst>
          </p:cNvPr>
          <p:cNvPicPr>
            <a:picLocks noChangeAspect="1"/>
          </p:cNvPicPr>
          <p:nvPr/>
        </p:nvPicPr>
        <p:blipFill>
          <a:blip r:embed="rId3"/>
          <a:stretch>
            <a:fillRect/>
          </a:stretch>
        </p:blipFill>
        <p:spPr>
          <a:xfrm>
            <a:off x="152401" y="1513674"/>
            <a:ext cx="4648200" cy="3363126"/>
          </a:xfrm>
          <a:prstGeom prst="rect">
            <a:avLst/>
          </a:prstGeom>
          <a:ln>
            <a:solidFill>
              <a:srgbClr val="00B0F0"/>
            </a:solidFill>
          </a:ln>
        </p:spPr>
      </p:pic>
      <p:pic>
        <p:nvPicPr>
          <p:cNvPr id="3" name="Picture 2">
            <a:extLst>
              <a:ext uri="{FF2B5EF4-FFF2-40B4-BE49-F238E27FC236}">
                <a16:creationId xmlns:a16="http://schemas.microsoft.com/office/drawing/2014/main" id="{C2B895ED-5606-F397-72FA-011E8A3A8CCD}"/>
              </a:ext>
            </a:extLst>
          </p:cNvPr>
          <p:cNvPicPr>
            <a:picLocks noChangeAspect="1"/>
          </p:cNvPicPr>
          <p:nvPr/>
        </p:nvPicPr>
        <p:blipFill>
          <a:blip r:embed="rId4"/>
          <a:stretch>
            <a:fillRect/>
          </a:stretch>
        </p:blipFill>
        <p:spPr>
          <a:xfrm>
            <a:off x="4953000" y="990600"/>
            <a:ext cx="3876675" cy="5562600"/>
          </a:xfrm>
          <a:prstGeom prst="rect">
            <a:avLst/>
          </a:prstGeom>
          <a:ln>
            <a:solidFill>
              <a:srgbClr val="FF0000"/>
            </a:solidFill>
          </a:ln>
        </p:spPr>
      </p:pic>
    </p:spTree>
    <p:extLst>
      <p:ext uri="{BB962C8B-B14F-4D97-AF65-F5344CB8AC3E}">
        <p14:creationId xmlns:p14="http://schemas.microsoft.com/office/powerpoint/2010/main" val="897829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31</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TRÌNH BÀY PHỤ LỤC</a:t>
            </a:r>
          </a:p>
        </p:txBody>
      </p:sp>
      <p:sp>
        <p:nvSpPr>
          <p:cNvPr id="7" name="TextBox 6"/>
          <p:cNvSpPr txBox="1"/>
          <p:nvPr/>
        </p:nvSpPr>
        <p:spPr>
          <a:xfrm>
            <a:off x="228600" y="1429576"/>
            <a:ext cx="8686800" cy="3120854"/>
          </a:xfrm>
          <a:prstGeom prst="rect">
            <a:avLst/>
          </a:prstGeom>
          <a:noFill/>
        </p:spPr>
        <p:txBody>
          <a:bodyPr wrap="square" rtlCol="0">
            <a:spAutoFit/>
          </a:bodyPr>
          <a:lstStyle/>
          <a:p>
            <a:pPr marL="342900" indent="-342900" algn="just">
              <a:lnSpc>
                <a:spcPct val="150000"/>
              </a:lnSpc>
              <a:buFont typeface="Wingdings" pitchFamily="2" charset="2"/>
              <a:buChar char="§"/>
            </a:pPr>
            <a:r>
              <a:rPr lang="vi-VN" sz="2400" dirty="0">
                <a:latin typeface="Arial" pitchFamily="34" charset="0"/>
                <a:cs typeface="Arial" pitchFamily="34" charset="0"/>
              </a:rPr>
              <a:t>Trình bày hay trích dẫn các số liệu, dữ kiện để minh họa cho đề tài</a:t>
            </a:r>
            <a:r>
              <a:rPr lang="en-US" sz="2400" dirty="0">
                <a:latin typeface="Arial" pitchFamily="34" charset="0"/>
                <a:cs typeface="Arial" pitchFamily="34" charset="0"/>
              </a:rPr>
              <a:t>;</a:t>
            </a:r>
          </a:p>
          <a:p>
            <a:pPr marL="342900" indent="-342900" algn="just">
              <a:lnSpc>
                <a:spcPct val="150000"/>
              </a:lnSpc>
              <a:buFont typeface="Wingdings" pitchFamily="2" charset="2"/>
              <a:buChar char="§"/>
            </a:pPr>
            <a:r>
              <a:rPr lang="en-US" sz="2400" dirty="0">
                <a:latin typeface="Arial" pitchFamily="34" charset="0"/>
                <a:cs typeface="Arial" pitchFamily="34" charset="0"/>
              </a:rPr>
              <a:t> N</a:t>
            </a:r>
            <a:r>
              <a:rPr lang="vi-VN" sz="2400" dirty="0">
                <a:latin typeface="Arial" pitchFamily="34" charset="0"/>
                <a:cs typeface="Arial" pitchFamily="34" charset="0"/>
              </a:rPr>
              <a:t>ếu có nhiều phụ lục cần đánh số thứ tự để phân biệt.</a:t>
            </a:r>
            <a:endParaRPr lang="en-US" sz="2400" dirty="0">
              <a:latin typeface="Arial" pitchFamily="34" charset="0"/>
              <a:cs typeface="Arial" pitchFamily="34" charset="0"/>
            </a:endParaRPr>
          </a:p>
          <a:p>
            <a:pPr marL="152400" indent="-152400" algn="just">
              <a:lnSpc>
                <a:spcPct val="135000"/>
              </a:lnSpc>
              <a:spcBef>
                <a:spcPct val="50000"/>
              </a:spcBef>
            </a:pPr>
            <a:r>
              <a:rPr lang="en-US" altLang="ko-KR" sz="2400" dirty="0">
                <a:solidFill>
                  <a:srgbClr val="0964E9"/>
                </a:solidFill>
                <a:latin typeface="Arial" pitchFamily="34" charset="0"/>
                <a:ea typeface="Gulim" pitchFamily="34" charset="-127"/>
                <a:cs typeface="Arial" pitchFamily="34" charset="0"/>
              </a:rPr>
              <a:t>		</a:t>
            </a:r>
            <a:r>
              <a:rPr lang="en-US" altLang="ko-KR" sz="2400" dirty="0" err="1">
                <a:solidFill>
                  <a:srgbClr val="0964E9"/>
                </a:solidFill>
                <a:latin typeface="Arial" pitchFamily="34" charset="0"/>
                <a:ea typeface="Gulim" pitchFamily="34" charset="-127"/>
                <a:cs typeface="Arial" pitchFamily="34" charset="0"/>
              </a:rPr>
              <a:t>Phụ</a:t>
            </a:r>
            <a:r>
              <a:rPr lang="en-US" altLang="ko-KR" sz="2400" dirty="0">
                <a:solidFill>
                  <a:srgbClr val="0964E9"/>
                </a:solidFill>
                <a:latin typeface="Arial" pitchFamily="34" charset="0"/>
                <a:ea typeface="Gulim" pitchFamily="34" charset="-127"/>
                <a:cs typeface="Arial" pitchFamily="34" charset="0"/>
              </a:rPr>
              <a:t> </a:t>
            </a:r>
            <a:r>
              <a:rPr lang="en-US" altLang="ko-KR" sz="2400" dirty="0" err="1">
                <a:solidFill>
                  <a:srgbClr val="0964E9"/>
                </a:solidFill>
                <a:latin typeface="Arial" pitchFamily="34" charset="0"/>
                <a:ea typeface="Gulim" pitchFamily="34" charset="-127"/>
                <a:cs typeface="Arial" pitchFamily="34" charset="0"/>
              </a:rPr>
              <a:t>lục</a:t>
            </a:r>
            <a:r>
              <a:rPr lang="en-US" altLang="ko-KR" sz="2400" dirty="0">
                <a:solidFill>
                  <a:srgbClr val="0964E9"/>
                </a:solidFill>
                <a:latin typeface="Arial" pitchFamily="34" charset="0"/>
                <a:ea typeface="Gulim" pitchFamily="34" charset="-127"/>
                <a:cs typeface="Arial" pitchFamily="34" charset="0"/>
              </a:rPr>
              <a:t> 1</a:t>
            </a:r>
            <a:r>
              <a:rPr lang="en-US" altLang="ko-KR" sz="2400" dirty="0">
                <a:latin typeface="Arial" pitchFamily="34" charset="0"/>
                <a:ea typeface="Gulim" pitchFamily="34" charset="-127"/>
                <a:cs typeface="Arial" pitchFamily="34" charset="0"/>
              </a:rPr>
              <a:t>: </a:t>
            </a:r>
            <a:r>
              <a:rPr lang="en-US" altLang="ko-KR" sz="2400" dirty="0" err="1">
                <a:latin typeface="Arial" pitchFamily="34" charset="0"/>
                <a:ea typeface="Gulim" pitchFamily="34" charset="-127"/>
                <a:cs typeface="Arial" pitchFamily="34" charset="0"/>
              </a:rPr>
              <a:t>Hoá</a:t>
            </a:r>
            <a:r>
              <a:rPr lang="en-US" altLang="ko-KR" sz="2400" dirty="0">
                <a:latin typeface="Arial" pitchFamily="34" charset="0"/>
                <a:ea typeface="Gulim" pitchFamily="34" charset="-127"/>
                <a:cs typeface="Arial" pitchFamily="34" charset="0"/>
              </a:rPr>
              <a:t> </a:t>
            </a:r>
            <a:r>
              <a:rPr lang="en-US" altLang="ko-KR" sz="2400" dirty="0" err="1">
                <a:latin typeface="Arial" pitchFamily="34" charset="0"/>
                <a:ea typeface="Gulim" pitchFamily="34" charset="-127"/>
                <a:cs typeface="Arial" pitchFamily="34" charset="0"/>
              </a:rPr>
              <a:t>đơn</a:t>
            </a:r>
            <a:r>
              <a:rPr lang="en-US" altLang="ko-KR" sz="2400" dirty="0">
                <a:latin typeface="Arial" pitchFamily="34" charset="0"/>
                <a:ea typeface="Gulim" pitchFamily="34" charset="-127"/>
                <a:cs typeface="Arial" pitchFamily="34" charset="0"/>
              </a:rPr>
              <a:t> GTGT </a:t>
            </a:r>
            <a:r>
              <a:rPr lang="en-US" altLang="ko-KR" sz="2400" dirty="0" err="1">
                <a:latin typeface="Arial" pitchFamily="34" charset="0"/>
                <a:ea typeface="Gulim" pitchFamily="34" charset="-127"/>
                <a:cs typeface="Arial" pitchFamily="34" charset="0"/>
              </a:rPr>
              <a:t>số</a:t>
            </a:r>
            <a:r>
              <a:rPr lang="en-US" altLang="ko-KR" sz="2400" dirty="0">
                <a:latin typeface="Arial" pitchFamily="34" charset="0"/>
                <a:ea typeface="Gulim" pitchFamily="34" charset="-127"/>
                <a:cs typeface="Arial" pitchFamily="34" charset="0"/>
              </a:rPr>
              <a:t> ...</a:t>
            </a:r>
          </a:p>
          <a:p>
            <a:pPr marL="152400" indent="-152400" algn="just">
              <a:lnSpc>
                <a:spcPct val="135000"/>
              </a:lnSpc>
              <a:spcBef>
                <a:spcPct val="50000"/>
              </a:spcBef>
            </a:pPr>
            <a:r>
              <a:rPr lang="en-US" altLang="ko-KR" sz="2400" dirty="0">
                <a:latin typeface="Arial" pitchFamily="34" charset="0"/>
                <a:ea typeface="Gulim" pitchFamily="34" charset="-127"/>
                <a:cs typeface="Arial" pitchFamily="34" charset="0"/>
              </a:rPr>
              <a:t>		</a:t>
            </a:r>
            <a:r>
              <a:rPr lang="en-US" altLang="ko-KR" sz="2400" dirty="0" err="1">
                <a:solidFill>
                  <a:srgbClr val="0964E9"/>
                </a:solidFill>
                <a:latin typeface="Arial" pitchFamily="34" charset="0"/>
                <a:ea typeface="Gulim" pitchFamily="34" charset="-127"/>
                <a:cs typeface="Arial" pitchFamily="34" charset="0"/>
              </a:rPr>
              <a:t>Phụ</a:t>
            </a:r>
            <a:r>
              <a:rPr lang="en-US" altLang="ko-KR" sz="2400" dirty="0">
                <a:solidFill>
                  <a:srgbClr val="0964E9"/>
                </a:solidFill>
                <a:latin typeface="Arial" pitchFamily="34" charset="0"/>
                <a:ea typeface="Gulim" pitchFamily="34" charset="-127"/>
                <a:cs typeface="Arial" pitchFamily="34" charset="0"/>
              </a:rPr>
              <a:t> </a:t>
            </a:r>
            <a:r>
              <a:rPr lang="en-US" altLang="ko-KR" sz="2400" dirty="0" err="1">
                <a:solidFill>
                  <a:srgbClr val="0964E9"/>
                </a:solidFill>
                <a:latin typeface="Arial" pitchFamily="34" charset="0"/>
                <a:ea typeface="Gulim" pitchFamily="34" charset="-127"/>
                <a:cs typeface="Arial" pitchFamily="34" charset="0"/>
              </a:rPr>
              <a:t>lục</a:t>
            </a:r>
            <a:r>
              <a:rPr lang="en-US" altLang="ko-KR" sz="2400" dirty="0">
                <a:solidFill>
                  <a:srgbClr val="0964E9"/>
                </a:solidFill>
                <a:latin typeface="Arial" pitchFamily="34" charset="0"/>
                <a:ea typeface="Gulim" pitchFamily="34" charset="-127"/>
                <a:cs typeface="Arial" pitchFamily="34" charset="0"/>
              </a:rPr>
              <a:t> 2</a:t>
            </a:r>
            <a:r>
              <a:rPr lang="en-US" altLang="ko-KR" sz="2400" dirty="0">
                <a:latin typeface="Arial" pitchFamily="34" charset="0"/>
                <a:ea typeface="Gulim" pitchFamily="34" charset="-127"/>
                <a:cs typeface="Arial" pitchFamily="34" charset="0"/>
              </a:rPr>
              <a:t>: </a:t>
            </a:r>
            <a:r>
              <a:rPr lang="en-US" altLang="ko-KR" sz="2400" dirty="0" err="1">
                <a:latin typeface="Arial" pitchFamily="34" charset="0"/>
                <a:ea typeface="Gulim" pitchFamily="34" charset="-127"/>
                <a:cs typeface="Arial" pitchFamily="34" charset="0"/>
              </a:rPr>
              <a:t>Sổ</a:t>
            </a:r>
            <a:r>
              <a:rPr lang="en-US" altLang="ko-KR" sz="2400" dirty="0">
                <a:latin typeface="Arial" pitchFamily="34" charset="0"/>
                <a:ea typeface="Gulim" pitchFamily="34" charset="-127"/>
                <a:cs typeface="Arial" pitchFamily="34" charset="0"/>
              </a:rPr>
              <a:t> chi </a:t>
            </a:r>
            <a:r>
              <a:rPr lang="en-US" altLang="ko-KR" sz="2400" dirty="0" err="1">
                <a:latin typeface="Arial" pitchFamily="34" charset="0"/>
                <a:ea typeface="Gulim" pitchFamily="34" charset="-127"/>
                <a:cs typeface="Arial" pitchFamily="34" charset="0"/>
              </a:rPr>
              <a:t>tiết</a:t>
            </a:r>
            <a:r>
              <a:rPr lang="en-US" altLang="ko-KR" sz="2400" dirty="0">
                <a:latin typeface="Arial" pitchFamily="34" charset="0"/>
                <a:ea typeface="Gulim" pitchFamily="34" charset="-127"/>
                <a:cs typeface="Arial" pitchFamily="34" charset="0"/>
              </a:rPr>
              <a:t> TK ...</a:t>
            </a:r>
            <a:endParaRPr lang="en-US" sz="2400" dirty="0">
              <a:latin typeface="Arial" pitchFamily="34" charset="0"/>
              <a:cs typeface="Arial" pitchFamily="34" charset="0"/>
            </a:endParaRPr>
          </a:p>
        </p:txBody>
      </p:sp>
    </p:spTree>
    <p:extLst>
      <p:ext uri="{BB962C8B-B14F-4D97-AF65-F5344CB8AC3E}">
        <p14:creationId xmlns:p14="http://schemas.microsoft.com/office/powerpoint/2010/main" val="32774484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32</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TRÌNH BÀY PHỤ LỤC</a:t>
            </a:r>
          </a:p>
        </p:txBody>
      </p:sp>
      <p:pic>
        <p:nvPicPr>
          <p:cNvPr id="2" name="Picture 1">
            <a:extLst>
              <a:ext uri="{FF2B5EF4-FFF2-40B4-BE49-F238E27FC236}">
                <a16:creationId xmlns:a16="http://schemas.microsoft.com/office/drawing/2014/main" id="{C4C48712-9690-AB8E-83AE-5B5CA5A6A49B}"/>
              </a:ext>
            </a:extLst>
          </p:cNvPr>
          <p:cNvPicPr>
            <a:picLocks noChangeAspect="1"/>
          </p:cNvPicPr>
          <p:nvPr/>
        </p:nvPicPr>
        <p:blipFill>
          <a:blip r:embed="rId3"/>
          <a:stretch>
            <a:fillRect/>
          </a:stretch>
        </p:blipFill>
        <p:spPr>
          <a:xfrm>
            <a:off x="685800" y="1219200"/>
            <a:ext cx="7600950" cy="5019675"/>
          </a:xfrm>
          <a:prstGeom prst="rect">
            <a:avLst/>
          </a:prstGeom>
        </p:spPr>
      </p:pic>
    </p:spTree>
    <p:extLst>
      <p:ext uri="{BB962C8B-B14F-4D97-AF65-F5344CB8AC3E}">
        <p14:creationId xmlns:p14="http://schemas.microsoft.com/office/powerpoint/2010/main" val="17123321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33</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TRÌNH BÀY TÀI LIỆU THAM KHẢO</a:t>
            </a:r>
          </a:p>
        </p:txBody>
      </p:sp>
      <p:sp>
        <p:nvSpPr>
          <p:cNvPr id="6" name="TextBox 5"/>
          <p:cNvSpPr txBox="1"/>
          <p:nvPr/>
        </p:nvSpPr>
        <p:spPr>
          <a:xfrm>
            <a:off x="266700" y="1054005"/>
            <a:ext cx="8801100" cy="5354223"/>
          </a:xfrm>
          <a:prstGeom prst="rect">
            <a:avLst/>
          </a:prstGeom>
          <a:noFill/>
        </p:spPr>
        <p:txBody>
          <a:bodyPr wrap="square" rtlCol="0">
            <a:spAutoFit/>
          </a:bodyPr>
          <a:lstStyle/>
          <a:p>
            <a:pPr algn="just">
              <a:lnSpc>
                <a:spcPct val="115000"/>
              </a:lnSpc>
              <a:spcBef>
                <a:spcPct val="35000"/>
              </a:spcBef>
            </a:pPr>
            <a:r>
              <a:rPr lang="en-US" sz="1300" i="1" u="sng" dirty="0">
                <a:solidFill>
                  <a:srgbClr val="0964E9"/>
                </a:solidFill>
                <a:latin typeface="Arial" pitchFamily="34" charset="0"/>
                <a:cs typeface="Arial" pitchFamily="34" charset="0"/>
              </a:rPr>
              <a:t>a) </a:t>
            </a:r>
            <a:r>
              <a:rPr lang="en-US" sz="1300" i="1" u="sng" dirty="0" err="1">
                <a:solidFill>
                  <a:srgbClr val="0964E9"/>
                </a:solidFill>
                <a:latin typeface="Arial" pitchFamily="34" charset="0"/>
                <a:cs typeface="Arial" pitchFamily="34" charset="0"/>
              </a:rPr>
              <a:t>Nếu</a:t>
            </a:r>
            <a:r>
              <a:rPr lang="en-US" sz="1300" i="1" u="sng" dirty="0">
                <a:solidFill>
                  <a:srgbClr val="0964E9"/>
                </a:solidFill>
                <a:latin typeface="Arial" pitchFamily="34" charset="0"/>
                <a:cs typeface="Arial" pitchFamily="34" charset="0"/>
              </a:rPr>
              <a:t> </a:t>
            </a:r>
            <a:r>
              <a:rPr lang="en-US" sz="1300" i="1" u="sng" dirty="0" err="1">
                <a:solidFill>
                  <a:srgbClr val="0964E9"/>
                </a:solidFill>
                <a:latin typeface="Arial" pitchFamily="34" charset="0"/>
                <a:cs typeface="Arial" pitchFamily="34" charset="0"/>
              </a:rPr>
              <a:t>là</a:t>
            </a:r>
            <a:r>
              <a:rPr lang="en-US" sz="1300" i="1" u="sng" dirty="0">
                <a:solidFill>
                  <a:srgbClr val="0964E9"/>
                </a:solidFill>
                <a:latin typeface="Arial" pitchFamily="34" charset="0"/>
                <a:cs typeface="Arial" pitchFamily="34" charset="0"/>
              </a:rPr>
              <a:t> </a:t>
            </a:r>
            <a:r>
              <a:rPr lang="en-US" sz="1300" i="1" u="sng" dirty="0" err="1">
                <a:solidFill>
                  <a:srgbClr val="0964E9"/>
                </a:solidFill>
                <a:latin typeface="Arial" pitchFamily="34" charset="0"/>
                <a:cs typeface="Arial" pitchFamily="34" charset="0"/>
              </a:rPr>
              <a:t>sách</a:t>
            </a:r>
            <a:r>
              <a:rPr lang="en-US" sz="1300" i="1" u="sng" dirty="0">
                <a:solidFill>
                  <a:srgbClr val="0964E9"/>
                </a:solidFill>
                <a:latin typeface="Arial" pitchFamily="34" charset="0"/>
                <a:cs typeface="Arial" pitchFamily="34" charset="0"/>
              </a:rPr>
              <a:t> : </a:t>
            </a:r>
            <a:endParaRPr lang="en-US" sz="1300" dirty="0">
              <a:solidFill>
                <a:srgbClr val="0964E9"/>
              </a:solidFill>
              <a:latin typeface="Arial" pitchFamily="34" charset="0"/>
              <a:cs typeface="Arial" pitchFamily="34" charset="0"/>
            </a:endParaRPr>
          </a:p>
          <a:p>
            <a:pPr algn="just">
              <a:lnSpc>
                <a:spcPct val="115000"/>
              </a:lnSpc>
              <a:spcBef>
                <a:spcPct val="35000"/>
              </a:spcBef>
            </a:pPr>
            <a:r>
              <a:rPr lang="vi-VN" sz="1300" dirty="0">
                <a:latin typeface="Arial" pitchFamily="34" charset="0"/>
                <a:cs typeface="Arial" pitchFamily="34" charset="0"/>
              </a:rPr>
              <a:t>Tên tác giả hoặc cơ quan ban hành (không có dấu ngăn cách); Năm xuất bản (đặt trong ngoặc đơn, dấu phẩy sau ngoặc đơn); Tên sách, luận văn hay báo cáo, (in nghiêng, dấu phẩy cuối tên). Nhà xuất bản, (dấu phẩy cuối tên nhà xuất bản). Nơi xuất bản, (dấu chấm kết thúc là tài liệu tham khảo).</a:t>
            </a:r>
            <a:endParaRPr lang="en-US" sz="1300" dirty="0">
              <a:latin typeface="Arial" pitchFamily="34" charset="0"/>
              <a:cs typeface="Arial" pitchFamily="34" charset="0"/>
            </a:endParaRPr>
          </a:p>
          <a:p>
            <a:pPr algn="just">
              <a:lnSpc>
                <a:spcPct val="115000"/>
              </a:lnSpc>
              <a:spcBef>
                <a:spcPct val="35000"/>
              </a:spcBef>
            </a:pPr>
            <a:r>
              <a:rPr lang="en-US" sz="1300" dirty="0" err="1">
                <a:latin typeface="Arial" pitchFamily="34" charset="0"/>
                <a:cs typeface="Arial" pitchFamily="34" charset="0"/>
              </a:rPr>
              <a:t>Phạm</a:t>
            </a:r>
            <a:r>
              <a:rPr lang="en-US" sz="1300" dirty="0">
                <a:latin typeface="Arial" pitchFamily="34" charset="0"/>
                <a:cs typeface="Arial" pitchFamily="34" charset="0"/>
              </a:rPr>
              <a:t> </a:t>
            </a:r>
            <a:r>
              <a:rPr lang="en-US" sz="1300" dirty="0" err="1">
                <a:latin typeface="Arial" pitchFamily="34" charset="0"/>
                <a:cs typeface="Arial" pitchFamily="34" charset="0"/>
              </a:rPr>
              <a:t>Thị</a:t>
            </a:r>
            <a:r>
              <a:rPr lang="en-US" sz="1300" dirty="0">
                <a:latin typeface="Arial" pitchFamily="34" charset="0"/>
                <a:cs typeface="Arial" pitchFamily="34" charset="0"/>
              </a:rPr>
              <a:t> Thu </a:t>
            </a:r>
            <a:r>
              <a:rPr lang="en-US" sz="1300" dirty="0" err="1">
                <a:latin typeface="Arial" pitchFamily="34" charset="0"/>
                <a:cs typeface="Arial" pitchFamily="34" charset="0"/>
              </a:rPr>
              <a:t>Hà</a:t>
            </a:r>
            <a:r>
              <a:rPr lang="en-US" sz="1300" dirty="0">
                <a:latin typeface="Arial" pitchFamily="34" charset="0"/>
                <a:cs typeface="Arial" pitchFamily="34" charset="0"/>
              </a:rPr>
              <a:t> (2014), </a:t>
            </a:r>
            <a:r>
              <a:rPr lang="en-US" sz="1300" i="1" dirty="0" err="1">
                <a:latin typeface="Arial" pitchFamily="34" charset="0"/>
                <a:cs typeface="Arial" pitchFamily="34" charset="0"/>
              </a:rPr>
              <a:t>Giáo</a:t>
            </a:r>
            <a:r>
              <a:rPr lang="en-US" sz="1300" i="1" dirty="0">
                <a:latin typeface="Arial" pitchFamily="34" charset="0"/>
                <a:cs typeface="Arial" pitchFamily="34" charset="0"/>
              </a:rPr>
              <a:t> </a:t>
            </a:r>
            <a:r>
              <a:rPr lang="en-US" sz="1300" i="1" dirty="0" err="1">
                <a:latin typeface="Arial" pitchFamily="34" charset="0"/>
                <a:cs typeface="Arial" pitchFamily="34" charset="0"/>
              </a:rPr>
              <a:t>trình</a:t>
            </a:r>
            <a:r>
              <a:rPr lang="en-US" sz="1300" i="1" dirty="0">
                <a:latin typeface="Arial" pitchFamily="34" charset="0"/>
                <a:cs typeface="Arial" pitchFamily="34" charset="0"/>
              </a:rPr>
              <a:t> </a:t>
            </a:r>
            <a:r>
              <a:rPr lang="en-US" sz="1300" i="1" dirty="0" err="1">
                <a:latin typeface="Arial" pitchFamily="34" charset="0"/>
                <a:cs typeface="Arial" pitchFamily="34" charset="0"/>
              </a:rPr>
              <a:t>Quản</a:t>
            </a:r>
            <a:r>
              <a:rPr lang="en-US" sz="1300" i="1" dirty="0">
                <a:latin typeface="Arial" pitchFamily="34" charset="0"/>
                <a:cs typeface="Arial" pitchFamily="34" charset="0"/>
              </a:rPr>
              <a:t> </a:t>
            </a:r>
            <a:r>
              <a:rPr lang="en-US" sz="1300" i="1" dirty="0" err="1">
                <a:latin typeface="Arial" pitchFamily="34" charset="0"/>
                <a:cs typeface="Arial" pitchFamily="34" charset="0"/>
              </a:rPr>
              <a:t>lý</a:t>
            </a:r>
            <a:r>
              <a:rPr lang="en-US" sz="1300" i="1" dirty="0">
                <a:latin typeface="Arial" pitchFamily="34" charset="0"/>
                <a:cs typeface="Arial" pitchFamily="34" charset="0"/>
              </a:rPr>
              <a:t> </a:t>
            </a:r>
            <a:r>
              <a:rPr lang="en-US" sz="1300" i="1" dirty="0" err="1">
                <a:latin typeface="Arial" pitchFamily="34" charset="0"/>
                <a:cs typeface="Arial" pitchFamily="34" charset="0"/>
              </a:rPr>
              <a:t>dự</a:t>
            </a:r>
            <a:r>
              <a:rPr lang="en-US" sz="1300" i="1" dirty="0">
                <a:latin typeface="Arial" pitchFamily="34" charset="0"/>
                <a:cs typeface="Arial" pitchFamily="34" charset="0"/>
              </a:rPr>
              <a:t> </a:t>
            </a:r>
            <a:r>
              <a:rPr lang="en-US" sz="1300" i="1" dirty="0" err="1">
                <a:latin typeface="Arial" pitchFamily="34" charset="0"/>
                <a:cs typeface="Arial" pitchFamily="34" charset="0"/>
              </a:rPr>
              <a:t>án</a:t>
            </a:r>
            <a:r>
              <a:rPr lang="en-US" sz="1300" dirty="0">
                <a:latin typeface="Arial" pitchFamily="34" charset="0"/>
                <a:cs typeface="Arial" pitchFamily="34" charset="0"/>
              </a:rPr>
              <a:t>, NXB </a:t>
            </a:r>
            <a:r>
              <a:rPr lang="en-US" sz="1300" dirty="0" err="1">
                <a:latin typeface="Arial" pitchFamily="34" charset="0"/>
                <a:cs typeface="Arial" pitchFamily="34" charset="0"/>
              </a:rPr>
              <a:t>Bách</a:t>
            </a:r>
            <a:r>
              <a:rPr lang="en-US" sz="1300" dirty="0">
                <a:latin typeface="Arial" pitchFamily="34" charset="0"/>
                <a:cs typeface="Arial" pitchFamily="34" charset="0"/>
              </a:rPr>
              <a:t> </a:t>
            </a:r>
            <a:r>
              <a:rPr lang="en-US" sz="1300" dirty="0" err="1">
                <a:latin typeface="Arial" pitchFamily="34" charset="0"/>
                <a:cs typeface="Arial" pitchFamily="34" charset="0"/>
              </a:rPr>
              <a:t>khoa</a:t>
            </a:r>
            <a:r>
              <a:rPr lang="en-US" sz="1300" dirty="0">
                <a:latin typeface="Arial" pitchFamily="34" charset="0"/>
                <a:cs typeface="Arial" pitchFamily="34" charset="0"/>
              </a:rPr>
              <a:t>, </a:t>
            </a:r>
            <a:r>
              <a:rPr lang="en-US" sz="1300" dirty="0" err="1">
                <a:latin typeface="Arial" pitchFamily="34" charset="0"/>
                <a:cs typeface="Arial" pitchFamily="34" charset="0"/>
              </a:rPr>
              <a:t>Hà</a:t>
            </a:r>
            <a:r>
              <a:rPr lang="en-US" sz="1300" dirty="0">
                <a:latin typeface="Arial" pitchFamily="34" charset="0"/>
                <a:cs typeface="Arial" pitchFamily="34" charset="0"/>
              </a:rPr>
              <a:t> </a:t>
            </a:r>
            <a:r>
              <a:rPr lang="en-US" sz="1300" dirty="0" err="1">
                <a:latin typeface="Arial" pitchFamily="34" charset="0"/>
                <a:cs typeface="Arial" pitchFamily="34" charset="0"/>
              </a:rPr>
              <a:t>Nội</a:t>
            </a:r>
            <a:r>
              <a:rPr lang="en-US" sz="1300" dirty="0">
                <a:latin typeface="Arial" pitchFamily="34" charset="0"/>
                <a:cs typeface="Arial" pitchFamily="34" charset="0"/>
              </a:rPr>
              <a:t>.</a:t>
            </a:r>
          </a:p>
          <a:p>
            <a:pPr algn="just">
              <a:lnSpc>
                <a:spcPct val="115000"/>
              </a:lnSpc>
              <a:spcBef>
                <a:spcPct val="35000"/>
              </a:spcBef>
            </a:pPr>
            <a:r>
              <a:rPr lang="en-US" sz="1300" dirty="0" err="1">
                <a:latin typeface="Arial" pitchFamily="34" charset="0"/>
                <a:cs typeface="Arial" pitchFamily="34" charset="0"/>
              </a:rPr>
              <a:t>Bộ</a:t>
            </a:r>
            <a:r>
              <a:rPr lang="en-US" sz="1300" dirty="0">
                <a:latin typeface="Arial" pitchFamily="34" charset="0"/>
                <a:cs typeface="Arial" pitchFamily="34" charset="0"/>
              </a:rPr>
              <a:t> </a:t>
            </a:r>
            <a:r>
              <a:rPr lang="en-US" sz="1300" dirty="0" err="1">
                <a:latin typeface="Arial" pitchFamily="34" charset="0"/>
                <a:cs typeface="Arial" pitchFamily="34" charset="0"/>
              </a:rPr>
              <a:t>Giáo</a:t>
            </a:r>
            <a:r>
              <a:rPr lang="en-US" sz="1300" dirty="0">
                <a:latin typeface="Arial" pitchFamily="34" charset="0"/>
                <a:cs typeface="Arial" pitchFamily="34" charset="0"/>
              </a:rPr>
              <a:t> </a:t>
            </a:r>
            <a:r>
              <a:rPr lang="en-US" sz="1300" dirty="0" err="1">
                <a:latin typeface="Arial" pitchFamily="34" charset="0"/>
                <a:cs typeface="Arial" pitchFamily="34" charset="0"/>
              </a:rPr>
              <a:t>dục</a:t>
            </a:r>
            <a:r>
              <a:rPr lang="en-US" sz="1300" dirty="0">
                <a:latin typeface="Arial" pitchFamily="34" charset="0"/>
                <a:cs typeface="Arial" pitchFamily="34" charset="0"/>
              </a:rPr>
              <a:t> </a:t>
            </a:r>
            <a:r>
              <a:rPr lang="en-US" sz="1300" dirty="0" err="1">
                <a:latin typeface="Arial" pitchFamily="34" charset="0"/>
                <a:cs typeface="Arial" pitchFamily="34" charset="0"/>
              </a:rPr>
              <a:t>và</a:t>
            </a:r>
            <a:r>
              <a:rPr lang="en-US" sz="1300" dirty="0">
                <a:latin typeface="Arial" pitchFamily="34" charset="0"/>
                <a:cs typeface="Arial" pitchFamily="34" charset="0"/>
              </a:rPr>
              <a:t> </a:t>
            </a:r>
            <a:r>
              <a:rPr lang="en-US" sz="1300" dirty="0" err="1">
                <a:latin typeface="Arial" pitchFamily="34" charset="0"/>
                <a:cs typeface="Arial" pitchFamily="34" charset="0"/>
              </a:rPr>
              <a:t>Đào</a:t>
            </a:r>
            <a:r>
              <a:rPr lang="en-US" sz="1300" dirty="0">
                <a:latin typeface="Arial" pitchFamily="34" charset="0"/>
                <a:cs typeface="Arial" pitchFamily="34" charset="0"/>
              </a:rPr>
              <a:t> </a:t>
            </a:r>
            <a:r>
              <a:rPr lang="en-US" sz="1300" dirty="0" err="1">
                <a:latin typeface="Arial" pitchFamily="34" charset="0"/>
                <a:cs typeface="Arial" pitchFamily="34" charset="0"/>
              </a:rPr>
              <a:t>tạo</a:t>
            </a:r>
            <a:r>
              <a:rPr lang="en-US" sz="1300" dirty="0">
                <a:latin typeface="Arial" pitchFamily="34" charset="0"/>
                <a:cs typeface="Arial" pitchFamily="34" charset="0"/>
              </a:rPr>
              <a:t> (2002), </a:t>
            </a:r>
            <a:r>
              <a:rPr lang="en-US" sz="1300" i="1" dirty="0" err="1">
                <a:latin typeface="Arial" pitchFamily="34" charset="0"/>
                <a:cs typeface="Arial" pitchFamily="34" charset="0"/>
              </a:rPr>
              <a:t>Các</a:t>
            </a:r>
            <a:r>
              <a:rPr lang="en-US" sz="1300" i="1" dirty="0">
                <a:latin typeface="Arial" pitchFamily="34" charset="0"/>
                <a:cs typeface="Arial" pitchFamily="34" charset="0"/>
              </a:rPr>
              <a:t> </a:t>
            </a:r>
            <a:r>
              <a:rPr lang="en-US" sz="1300" i="1" dirty="0" err="1">
                <a:latin typeface="Arial" pitchFamily="34" charset="0"/>
                <a:cs typeface="Arial" pitchFamily="34" charset="0"/>
              </a:rPr>
              <a:t>văn</a:t>
            </a:r>
            <a:r>
              <a:rPr lang="en-US" sz="1300" i="1" dirty="0">
                <a:latin typeface="Arial" pitchFamily="34" charset="0"/>
                <a:cs typeface="Arial" pitchFamily="34" charset="0"/>
              </a:rPr>
              <a:t> </a:t>
            </a:r>
            <a:r>
              <a:rPr lang="en-US" sz="1300" i="1" dirty="0" err="1">
                <a:latin typeface="Arial" pitchFamily="34" charset="0"/>
                <a:cs typeface="Arial" pitchFamily="34" charset="0"/>
              </a:rPr>
              <a:t>bản</a:t>
            </a:r>
            <a:r>
              <a:rPr lang="en-US" sz="1300" i="1" dirty="0">
                <a:latin typeface="Arial" pitchFamily="34" charset="0"/>
                <a:cs typeface="Arial" pitchFamily="34" charset="0"/>
              </a:rPr>
              <a:t> </a:t>
            </a:r>
            <a:r>
              <a:rPr lang="en-US" sz="1300" i="1" dirty="0" err="1">
                <a:latin typeface="Arial" pitchFamily="34" charset="0"/>
                <a:cs typeface="Arial" pitchFamily="34" charset="0"/>
              </a:rPr>
              <a:t>pháp</a:t>
            </a:r>
            <a:r>
              <a:rPr lang="en-US" sz="1300" i="1" dirty="0">
                <a:latin typeface="Arial" pitchFamily="34" charset="0"/>
                <a:cs typeface="Arial" pitchFamily="34" charset="0"/>
              </a:rPr>
              <a:t> </a:t>
            </a:r>
            <a:r>
              <a:rPr lang="en-US" sz="1300" i="1" dirty="0" err="1">
                <a:latin typeface="Arial" pitchFamily="34" charset="0"/>
                <a:cs typeface="Arial" pitchFamily="34" charset="0"/>
              </a:rPr>
              <a:t>luật</a:t>
            </a:r>
            <a:r>
              <a:rPr lang="en-US" sz="1300" i="1" dirty="0">
                <a:latin typeface="Arial" pitchFamily="34" charset="0"/>
                <a:cs typeface="Arial" pitchFamily="34" charset="0"/>
              </a:rPr>
              <a:t> </a:t>
            </a:r>
            <a:r>
              <a:rPr lang="en-US" sz="1300" i="1" dirty="0" err="1">
                <a:latin typeface="Arial" pitchFamily="34" charset="0"/>
                <a:cs typeface="Arial" pitchFamily="34" charset="0"/>
              </a:rPr>
              <a:t>về</a:t>
            </a:r>
            <a:r>
              <a:rPr lang="en-US" sz="1300" i="1" dirty="0">
                <a:latin typeface="Arial" pitchFamily="34" charset="0"/>
                <a:cs typeface="Arial" pitchFamily="34" charset="0"/>
              </a:rPr>
              <a:t> </a:t>
            </a:r>
            <a:r>
              <a:rPr lang="en-US" sz="1300" i="1" dirty="0" err="1">
                <a:latin typeface="Arial" pitchFamily="34" charset="0"/>
                <a:cs typeface="Arial" pitchFamily="34" charset="0"/>
              </a:rPr>
              <a:t>đào</a:t>
            </a:r>
            <a:r>
              <a:rPr lang="en-US" sz="1300" i="1" dirty="0">
                <a:latin typeface="Arial" pitchFamily="34" charset="0"/>
                <a:cs typeface="Arial" pitchFamily="34" charset="0"/>
              </a:rPr>
              <a:t> </a:t>
            </a:r>
            <a:r>
              <a:rPr lang="en-US" sz="1300" i="1" dirty="0" err="1">
                <a:latin typeface="Arial" pitchFamily="34" charset="0"/>
                <a:cs typeface="Arial" pitchFamily="34" charset="0"/>
              </a:rPr>
              <a:t>tạo</a:t>
            </a:r>
            <a:r>
              <a:rPr lang="en-US" sz="1300" i="1" dirty="0">
                <a:latin typeface="Arial" pitchFamily="34" charset="0"/>
                <a:cs typeface="Arial" pitchFamily="34" charset="0"/>
              </a:rPr>
              <a:t> </a:t>
            </a:r>
            <a:r>
              <a:rPr lang="en-US" sz="1300" i="1" dirty="0" err="1">
                <a:latin typeface="Arial" pitchFamily="34" charset="0"/>
                <a:cs typeface="Arial" pitchFamily="34" charset="0"/>
              </a:rPr>
              <a:t>sau</a:t>
            </a:r>
            <a:r>
              <a:rPr lang="en-US" sz="1300" i="1" dirty="0">
                <a:latin typeface="Arial" pitchFamily="34" charset="0"/>
                <a:cs typeface="Arial" pitchFamily="34" charset="0"/>
              </a:rPr>
              <a:t> </a:t>
            </a:r>
            <a:r>
              <a:rPr lang="en-US" sz="1300" i="1" dirty="0" err="1">
                <a:latin typeface="Arial" pitchFamily="34" charset="0"/>
                <a:cs typeface="Arial" pitchFamily="34" charset="0"/>
              </a:rPr>
              <a:t>đại</a:t>
            </a:r>
            <a:r>
              <a:rPr lang="en-US" sz="1300" i="1" dirty="0">
                <a:latin typeface="Arial" pitchFamily="34" charset="0"/>
                <a:cs typeface="Arial" pitchFamily="34" charset="0"/>
              </a:rPr>
              <a:t> </a:t>
            </a:r>
            <a:r>
              <a:rPr lang="en-US" sz="1300" i="1" dirty="0" err="1">
                <a:latin typeface="Arial" pitchFamily="34" charset="0"/>
                <a:cs typeface="Arial" pitchFamily="34" charset="0"/>
              </a:rPr>
              <a:t>học</a:t>
            </a:r>
            <a:r>
              <a:rPr lang="en-US" sz="1300" dirty="0">
                <a:latin typeface="Arial" pitchFamily="34" charset="0"/>
                <a:cs typeface="Arial" pitchFamily="34" charset="0"/>
              </a:rPr>
              <a:t>, </a:t>
            </a:r>
            <a:r>
              <a:rPr lang="en-US" sz="1300" dirty="0" err="1">
                <a:latin typeface="Arial" pitchFamily="34" charset="0"/>
                <a:cs typeface="Arial" pitchFamily="34" charset="0"/>
              </a:rPr>
              <a:t>Nhà</a:t>
            </a:r>
            <a:r>
              <a:rPr lang="en-US" sz="1300" dirty="0">
                <a:latin typeface="Arial" pitchFamily="34" charset="0"/>
                <a:cs typeface="Arial" pitchFamily="34" charset="0"/>
              </a:rPr>
              <a:t> </a:t>
            </a:r>
            <a:r>
              <a:rPr lang="en-US" sz="1300" dirty="0" err="1">
                <a:latin typeface="Arial" pitchFamily="34" charset="0"/>
                <a:cs typeface="Arial" pitchFamily="34" charset="0"/>
              </a:rPr>
              <a:t>xuất</a:t>
            </a:r>
            <a:r>
              <a:rPr lang="en-US" sz="1300" dirty="0">
                <a:latin typeface="Arial" pitchFamily="34" charset="0"/>
                <a:cs typeface="Arial" pitchFamily="34" charset="0"/>
              </a:rPr>
              <a:t> </a:t>
            </a:r>
            <a:r>
              <a:rPr lang="en-US" sz="1300" dirty="0" err="1">
                <a:latin typeface="Arial" pitchFamily="34" charset="0"/>
                <a:cs typeface="Arial" pitchFamily="34" charset="0"/>
              </a:rPr>
              <a:t>bản</a:t>
            </a:r>
            <a:r>
              <a:rPr lang="en-US" sz="1300" dirty="0">
                <a:latin typeface="Arial" pitchFamily="34" charset="0"/>
                <a:cs typeface="Arial" pitchFamily="34" charset="0"/>
              </a:rPr>
              <a:t> </a:t>
            </a:r>
            <a:r>
              <a:rPr lang="en-US" sz="1300" dirty="0" err="1">
                <a:latin typeface="Arial" pitchFamily="34" charset="0"/>
                <a:cs typeface="Arial" pitchFamily="34" charset="0"/>
              </a:rPr>
              <a:t>Giáo</a:t>
            </a:r>
            <a:r>
              <a:rPr lang="en-US" sz="1300" dirty="0">
                <a:latin typeface="Arial" pitchFamily="34" charset="0"/>
                <a:cs typeface="Arial" pitchFamily="34" charset="0"/>
              </a:rPr>
              <a:t> </a:t>
            </a:r>
            <a:r>
              <a:rPr lang="en-US" sz="1300" dirty="0" err="1">
                <a:latin typeface="Arial" pitchFamily="34" charset="0"/>
                <a:cs typeface="Arial" pitchFamily="34" charset="0"/>
              </a:rPr>
              <a:t>dục</a:t>
            </a:r>
            <a:r>
              <a:rPr lang="en-US" sz="1300" dirty="0">
                <a:latin typeface="Arial" pitchFamily="34" charset="0"/>
                <a:cs typeface="Arial" pitchFamily="34" charset="0"/>
              </a:rPr>
              <a:t>, </a:t>
            </a:r>
            <a:r>
              <a:rPr lang="en-US" sz="1300" dirty="0" err="1">
                <a:latin typeface="Arial" pitchFamily="34" charset="0"/>
                <a:cs typeface="Arial" pitchFamily="34" charset="0"/>
              </a:rPr>
              <a:t>Hà</a:t>
            </a:r>
            <a:r>
              <a:rPr lang="en-US" sz="1300" dirty="0">
                <a:latin typeface="Arial" pitchFamily="34" charset="0"/>
                <a:cs typeface="Arial" pitchFamily="34" charset="0"/>
              </a:rPr>
              <a:t> </a:t>
            </a:r>
            <a:r>
              <a:rPr lang="en-US" sz="1300" dirty="0" err="1">
                <a:latin typeface="Arial" pitchFamily="34" charset="0"/>
                <a:cs typeface="Arial" pitchFamily="34" charset="0"/>
              </a:rPr>
              <a:t>Nội</a:t>
            </a:r>
            <a:r>
              <a:rPr lang="en-US" sz="1300" dirty="0">
                <a:latin typeface="Arial" pitchFamily="34" charset="0"/>
                <a:cs typeface="Arial" pitchFamily="34" charset="0"/>
              </a:rPr>
              <a:t>.</a:t>
            </a:r>
          </a:p>
          <a:p>
            <a:pPr algn="just">
              <a:lnSpc>
                <a:spcPct val="115000"/>
              </a:lnSpc>
              <a:spcBef>
                <a:spcPct val="35000"/>
              </a:spcBef>
            </a:pPr>
            <a:r>
              <a:rPr lang="en-US" sz="1300" i="1" u="sng" dirty="0">
                <a:solidFill>
                  <a:srgbClr val="0964E9"/>
                </a:solidFill>
                <a:latin typeface="Arial" pitchFamily="34" charset="0"/>
                <a:cs typeface="Arial" pitchFamily="34" charset="0"/>
              </a:rPr>
              <a:t>b) T</a:t>
            </a:r>
            <a:r>
              <a:rPr lang="vi-VN" sz="1300" i="1" u="sng" dirty="0">
                <a:solidFill>
                  <a:srgbClr val="0964E9"/>
                </a:solidFill>
                <a:latin typeface="Arial" pitchFamily="34" charset="0"/>
                <a:cs typeface="Arial" pitchFamily="34" charset="0"/>
              </a:rPr>
              <a:t>ài liệu tham khảo là luận án, luận văn, khóa luận:</a:t>
            </a:r>
            <a:endParaRPr lang="en-US" sz="1300" i="1" u="sng" dirty="0">
              <a:solidFill>
                <a:srgbClr val="0964E9"/>
              </a:solidFill>
              <a:latin typeface="Arial" pitchFamily="34" charset="0"/>
              <a:cs typeface="Arial" pitchFamily="34" charset="0"/>
            </a:endParaRPr>
          </a:p>
          <a:p>
            <a:pPr algn="just">
              <a:lnSpc>
                <a:spcPct val="115000"/>
              </a:lnSpc>
              <a:spcBef>
                <a:spcPct val="35000"/>
              </a:spcBef>
            </a:pPr>
            <a:r>
              <a:rPr lang="vi-VN" sz="1300" dirty="0">
                <a:latin typeface="Arial" pitchFamily="34" charset="0"/>
                <a:cs typeface="Arial" pitchFamily="34" charset="0"/>
              </a:rPr>
              <a:t>Tên tác giả, năm xuất bản (đặt trong ngoặc đơn). Tên đề tài luận án, luận văn (ghi nghiêng, dấu phẩy cuối tên luận án/luận văn), bậc học, tên chính thức của cơ sở đào tạo.</a:t>
            </a:r>
            <a:endParaRPr lang="en-US" sz="1300" dirty="0">
              <a:latin typeface="Arial" pitchFamily="34" charset="0"/>
              <a:cs typeface="Arial" pitchFamily="34" charset="0"/>
            </a:endParaRPr>
          </a:p>
          <a:p>
            <a:pPr algn="just">
              <a:lnSpc>
                <a:spcPct val="115000"/>
              </a:lnSpc>
              <a:spcBef>
                <a:spcPct val="35000"/>
              </a:spcBef>
            </a:pPr>
            <a:r>
              <a:rPr lang="vi-VN" sz="1300" dirty="0">
                <a:latin typeface="Arial" pitchFamily="34" charset="0"/>
                <a:cs typeface="Arial" pitchFamily="34" charset="0"/>
              </a:rPr>
              <a:t>Nguyễn Hoàng Thanh (2011), </a:t>
            </a:r>
            <a:r>
              <a:rPr lang="vi-VN" sz="1300" i="1" dirty="0">
                <a:latin typeface="Arial" pitchFamily="34" charset="0"/>
                <a:cs typeface="Arial" pitchFamily="34" charset="0"/>
              </a:rPr>
              <a:t>Nghiên cứu mức sẵn sàng chi trả cho cải thiện điều kiện vệ sinh môi trường tại huyện Kim Bảng</a:t>
            </a:r>
            <a:r>
              <a:rPr lang="vi-VN" sz="1300" dirty="0">
                <a:latin typeface="Arial" pitchFamily="34" charset="0"/>
                <a:cs typeface="Arial" pitchFamily="34" charset="0"/>
              </a:rPr>
              <a:t>, Hà Nam năm 2010, Luận văn Thạc sĩ y tế công cộng, Trường Đại học Y Hà Nội.</a:t>
            </a:r>
            <a:endParaRPr lang="en-US" sz="1300" dirty="0">
              <a:latin typeface="Arial" pitchFamily="34" charset="0"/>
              <a:cs typeface="Arial" pitchFamily="34" charset="0"/>
            </a:endParaRPr>
          </a:p>
          <a:p>
            <a:pPr algn="just">
              <a:lnSpc>
                <a:spcPct val="115000"/>
              </a:lnSpc>
              <a:spcBef>
                <a:spcPct val="35000"/>
              </a:spcBef>
            </a:pPr>
            <a:r>
              <a:rPr lang="en-US" sz="1300" i="1" u="sng" dirty="0">
                <a:solidFill>
                  <a:srgbClr val="0964E9"/>
                </a:solidFill>
                <a:latin typeface="Arial" pitchFamily="34" charset="0"/>
                <a:cs typeface="Arial" pitchFamily="34" charset="0"/>
              </a:rPr>
              <a:t>c)</a:t>
            </a:r>
            <a:r>
              <a:rPr lang="vi-VN" sz="1300" i="1" u="sng" dirty="0">
                <a:solidFill>
                  <a:srgbClr val="0964E9"/>
                </a:solidFill>
                <a:latin typeface="Arial" pitchFamily="34" charset="0"/>
                <a:cs typeface="Arial" pitchFamily="34" charset="0"/>
              </a:rPr>
              <a:t>Tài liệu tham khảo là các giáo trình, bài giảng hay tài liệu lưu hành nội bộ: </a:t>
            </a:r>
            <a:endParaRPr lang="en-US" sz="1300" i="1" u="sng" dirty="0">
              <a:solidFill>
                <a:srgbClr val="0964E9"/>
              </a:solidFill>
              <a:latin typeface="Arial" pitchFamily="34" charset="0"/>
              <a:cs typeface="Arial" pitchFamily="34" charset="0"/>
            </a:endParaRPr>
          </a:p>
          <a:p>
            <a:pPr algn="just">
              <a:lnSpc>
                <a:spcPct val="115000"/>
              </a:lnSpc>
              <a:spcBef>
                <a:spcPct val="35000"/>
              </a:spcBef>
            </a:pPr>
            <a:r>
              <a:rPr lang="vi-VN" sz="1300" dirty="0">
                <a:latin typeface="Arial" pitchFamily="34" charset="0"/>
                <a:cs typeface="Arial" pitchFamily="34" charset="0"/>
              </a:rPr>
              <a:t>Cần cung cấp thông tin cơ bản về tên tác giả, năm xuất bản, tên giáo trình, bài giảng, nhà xuất bản (nếu có), đơn vị chủ quản.</a:t>
            </a:r>
            <a:endParaRPr lang="en-US" sz="1300" dirty="0">
              <a:latin typeface="Arial" pitchFamily="34" charset="0"/>
              <a:cs typeface="Arial" pitchFamily="34" charset="0"/>
            </a:endParaRPr>
          </a:p>
          <a:p>
            <a:pPr algn="just">
              <a:lnSpc>
                <a:spcPct val="115000"/>
              </a:lnSpc>
              <a:spcBef>
                <a:spcPct val="35000"/>
              </a:spcBef>
            </a:pPr>
            <a:r>
              <a:rPr lang="vi-VN" sz="1300" dirty="0">
                <a:latin typeface="Arial" pitchFamily="34" charset="0"/>
                <a:cs typeface="Arial" pitchFamily="34" charset="0"/>
              </a:rPr>
              <a:t>Tạ Thành Văn (2013), </a:t>
            </a:r>
            <a:r>
              <a:rPr lang="vi-VN" sz="1300" i="1" dirty="0">
                <a:latin typeface="Arial" pitchFamily="34" charset="0"/>
                <a:cs typeface="Arial" pitchFamily="34" charset="0"/>
              </a:rPr>
              <a:t>Giáo trình Hóa sinh lâm sàng</a:t>
            </a:r>
            <a:r>
              <a:rPr lang="vi-VN" sz="1300" dirty="0">
                <a:latin typeface="Arial" pitchFamily="34" charset="0"/>
                <a:cs typeface="Arial" pitchFamily="34" charset="0"/>
              </a:rPr>
              <a:t>, Nhà xuất bản Y học, Trường Đại học Y Hà Nội</a:t>
            </a:r>
            <a:endParaRPr lang="en-US" sz="1300" dirty="0">
              <a:latin typeface="Arial" pitchFamily="34" charset="0"/>
              <a:cs typeface="Arial" pitchFamily="34" charset="0"/>
            </a:endParaRPr>
          </a:p>
          <a:p>
            <a:pPr algn="just">
              <a:lnSpc>
                <a:spcPct val="115000"/>
              </a:lnSpc>
              <a:spcBef>
                <a:spcPct val="35000"/>
              </a:spcBef>
            </a:pPr>
            <a:r>
              <a:rPr lang="en-US" sz="1300" i="1" u="sng" dirty="0">
                <a:solidFill>
                  <a:srgbClr val="0964E9"/>
                </a:solidFill>
                <a:latin typeface="Arial" pitchFamily="34" charset="0"/>
                <a:cs typeface="Arial" pitchFamily="34" charset="0"/>
              </a:rPr>
              <a:t>d)</a:t>
            </a:r>
            <a:r>
              <a:rPr lang="vi-VN" sz="1300" i="1" u="sng" dirty="0">
                <a:solidFill>
                  <a:srgbClr val="0964E9"/>
                </a:solidFill>
                <a:latin typeface="Arial" pitchFamily="34" charset="0"/>
                <a:cs typeface="Arial" pitchFamily="34" charset="0"/>
              </a:rPr>
              <a:t>Tài liệu tham khảo trích dẫn từ nguồn internet, báo mạng: </a:t>
            </a:r>
            <a:endParaRPr lang="en-US" sz="1300" i="1" u="sng" dirty="0">
              <a:solidFill>
                <a:srgbClr val="0964E9"/>
              </a:solidFill>
              <a:latin typeface="Arial" pitchFamily="34" charset="0"/>
              <a:cs typeface="Arial" pitchFamily="34" charset="0"/>
            </a:endParaRPr>
          </a:p>
          <a:p>
            <a:pPr algn="just">
              <a:lnSpc>
                <a:spcPct val="115000"/>
              </a:lnSpc>
              <a:spcBef>
                <a:spcPct val="35000"/>
              </a:spcBef>
            </a:pPr>
            <a:r>
              <a:rPr lang="vi-VN" sz="1300" dirty="0">
                <a:latin typeface="Arial" pitchFamily="34" charset="0"/>
                <a:cs typeface="Arial" pitchFamily="34" charset="0"/>
              </a:rPr>
              <a:t>Tên tác giả (nếu có), năm (nếu có). Tên tài liệu tham khảo, &lt;đường dẫn để tiếp cận tài liệu đó&gt;, thời gian trích dẫn.</a:t>
            </a:r>
            <a:r>
              <a:rPr lang="en-US" sz="1300" dirty="0">
                <a:latin typeface="Arial" pitchFamily="34" charset="0"/>
                <a:cs typeface="Arial" pitchFamily="34" charset="0"/>
              </a:rPr>
              <a:t>.</a:t>
            </a:r>
          </a:p>
          <a:p>
            <a:pPr algn="just">
              <a:lnSpc>
                <a:spcPct val="115000"/>
              </a:lnSpc>
              <a:spcBef>
                <a:spcPct val="35000"/>
              </a:spcBef>
            </a:pPr>
            <a:r>
              <a:rPr lang="en-US" sz="1300" dirty="0" err="1">
                <a:latin typeface="Arial" pitchFamily="34" charset="0"/>
                <a:cs typeface="Arial" pitchFamily="34" charset="0"/>
              </a:rPr>
              <a:t>Nguyễn</a:t>
            </a:r>
            <a:r>
              <a:rPr lang="en-US" sz="1300" dirty="0">
                <a:latin typeface="Arial" pitchFamily="34" charset="0"/>
                <a:cs typeface="Arial" pitchFamily="34" charset="0"/>
              </a:rPr>
              <a:t> </a:t>
            </a:r>
            <a:r>
              <a:rPr lang="en-US" sz="1300" dirty="0" err="1">
                <a:latin typeface="Arial" pitchFamily="34" charset="0"/>
                <a:cs typeface="Arial" pitchFamily="34" charset="0"/>
              </a:rPr>
              <a:t>Trần</a:t>
            </a:r>
            <a:r>
              <a:rPr lang="en-US" sz="1300" dirty="0">
                <a:latin typeface="Arial" pitchFamily="34" charset="0"/>
                <a:cs typeface="Arial" pitchFamily="34" charset="0"/>
              </a:rPr>
              <a:t> </a:t>
            </a:r>
            <a:r>
              <a:rPr lang="en-US" sz="1300" dirty="0" err="1">
                <a:latin typeface="Arial" pitchFamily="34" charset="0"/>
                <a:cs typeface="Arial" pitchFamily="34" charset="0"/>
              </a:rPr>
              <a:t>Bạt</a:t>
            </a:r>
            <a:r>
              <a:rPr lang="en-US" sz="1300" dirty="0">
                <a:latin typeface="Arial" pitchFamily="34" charset="0"/>
                <a:cs typeface="Arial" pitchFamily="34" charset="0"/>
              </a:rPr>
              <a:t> (2009), </a:t>
            </a:r>
            <a:r>
              <a:rPr lang="en-US" sz="1300" dirty="0" err="1">
                <a:latin typeface="Arial" pitchFamily="34" charset="0"/>
                <a:cs typeface="Arial" pitchFamily="34" charset="0"/>
              </a:rPr>
              <a:t>Cải</a:t>
            </a:r>
            <a:r>
              <a:rPr lang="en-US" sz="1300" dirty="0">
                <a:latin typeface="Arial" pitchFamily="34" charset="0"/>
                <a:cs typeface="Arial" pitchFamily="34" charset="0"/>
              </a:rPr>
              <a:t> </a:t>
            </a:r>
            <a:r>
              <a:rPr lang="en-US" sz="1300" dirty="0" err="1">
                <a:latin typeface="Arial" pitchFamily="34" charset="0"/>
                <a:cs typeface="Arial" pitchFamily="34" charset="0"/>
              </a:rPr>
              <a:t>cách</a:t>
            </a:r>
            <a:r>
              <a:rPr lang="en-US" sz="1300" dirty="0">
                <a:latin typeface="Arial" pitchFamily="34" charset="0"/>
                <a:cs typeface="Arial" pitchFamily="34" charset="0"/>
              </a:rPr>
              <a:t> </a:t>
            </a:r>
            <a:r>
              <a:rPr lang="en-US" sz="1300" dirty="0" err="1">
                <a:latin typeface="Arial" pitchFamily="34" charset="0"/>
                <a:cs typeface="Arial" pitchFamily="34" charset="0"/>
              </a:rPr>
              <a:t>giáo</a:t>
            </a:r>
            <a:r>
              <a:rPr lang="en-US" sz="1300" dirty="0">
                <a:latin typeface="Arial" pitchFamily="34" charset="0"/>
                <a:cs typeface="Arial" pitchFamily="34" charset="0"/>
              </a:rPr>
              <a:t> </a:t>
            </a:r>
            <a:r>
              <a:rPr lang="en-US" sz="1300" dirty="0" err="1">
                <a:latin typeface="Arial" pitchFamily="34" charset="0"/>
                <a:cs typeface="Arial" pitchFamily="34" charset="0"/>
              </a:rPr>
              <a:t>dục</a:t>
            </a:r>
            <a:r>
              <a:rPr lang="en-US" sz="1300" dirty="0">
                <a:latin typeface="Arial" pitchFamily="34" charset="0"/>
                <a:cs typeface="Arial" pitchFamily="34" charset="0"/>
              </a:rPr>
              <a:t> </a:t>
            </a:r>
            <a:r>
              <a:rPr lang="en-US" sz="1300" dirty="0" err="1">
                <a:latin typeface="Arial" pitchFamily="34" charset="0"/>
                <a:cs typeface="Arial" pitchFamily="34" charset="0"/>
              </a:rPr>
              <a:t>Việt</a:t>
            </a:r>
            <a:r>
              <a:rPr lang="en-US" sz="1300" dirty="0">
                <a:latin typeface="Arial" pitchFamily="34" charset="0"/>
                <a:cs typeface="Arial" pitchFamily="34" charset="0"/>
              </a:rPr>
              <a:t> Nam,</a:t>
            </a:r>
          </a:p>
          <a:p>
            <a:pPr algn="just">
              <a:lnSpc>
                <a:spcPct val="115000"/>
              </a:lnSpc>
              <a:spcBef>
                <a:spcPct val="35000"/>
              </a:spcBef>
            </a:pPr>
            <a:r>
              <a:rPr lang="en-US" sz="1300" dirty="0">
                <a:latin typeface="Arial" pitchFamily="34" charset="0"/>
                <a:cs typeface="Arial" pitchFamily="34" charset="0"/>
              </a:rPr>
              <a:t>&lt;http://www.chungta.com/Desktop.aspx/chungtasuyngam/giaoduc/cai_cach_giao_duc_Viet_Nam/&gt;, </a:t>
            </a:r>
            <a:r>
              <a:rPr lang="en-US" sz="1300" dirty="0" err="1">
                <a:latin typeface="Arial" pitchFamily="34" charset="0"/>
                <a:cs typeface="Arial" pitchFamily="34" charset="0"/>
              </a:rPr>
              <a:t>xem</a:t>
            </a:r>
            <a:r>
              <a:rPr lang="en-US" sz="1300" dirty="0">
                <a:latin typeface="Arial" pitchFamily="34" charset="0"/>
                <a:cs typeface="Arial" pitchFamily="34" charset="0"/>
              </a:rPr>
              <a:t> 12/3/2009.</a:t>
            </a:r>
          </a:p>
        </p:txBody>
      </p:sp>
    </p:spTree>
    <p:extLst>
      <p:ext uri="{BB962C8B-B14F-4D97-AF65-F5344CB8AC3E}">
        <p14:creationId xmlns:p14="http://schemas.microsoft.com/office/powerpoint/2010/main" val="112566660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34</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CÁCH ĐÁNH SỐ THỨ TỰ</a:t>
            </a:r>
          </a:p>
        </p:txBody>
      </p:sp>
      <p:sp>
        <p:nvSpPr>
          <p:cNvPr id="6" name="Rectangle 3"/>
          <p:cNvSpPr txBox="1">
            <a:spLocks noChangeArrowheads="1"/>
          </p:cNvSpPr>
          <p:nvPr/>
        </p:nvSpPr>
        <p:spPr bwMode="auto">
          <a:xfrm>
            <a:off x="460374" y="1219200"/>
            <a:ext cx="8531225" cy="5641566"/>
          </a:xfrm>
          <a:prstGeom prst="rect">
            <a:avLst/>
          </a:prstGeom>
          <a:noFill/>
          <a:ln w="9525">
            <a:noFill/>
            <a:miter lim="800000"/>
            <a:headEnd/>
            <a:tailEnd/>
          </a:ln>
        </p:spPr>
        <p:txBody>
          <a:bodyPr/>
          <a:lstStyle/>
          <a:p>
            <a:pPr lvl="1"/>
            <a:r>
              <a:rPr lang="en-US" sz="2400" b="1" dirty="0" err="1">
                <a:latin typeface="Arial" pitchFamily="34" charset="0"/>
                <a:cs typeface="Arial" pitchFamily="34" charset="0"/>
              </a:rPr>
              <a:t>Chương</a:t>
            </a:r>
            <a:r>
              <a:rPr lang="en-US" sz="2400" b="1" dirty="0">
                <a:latin typeface="Arial" pitchFamily="34" charset="0"/>
                <a:cs typeface="Arial" pitchFamily="34" charset="0"/>
              </a:rPr>
              <a:t> </a:t>
            </a:r>
            <a:r>
              <a:rPr lang="vi-VN" sz="2400" b="1" dirty="0">
                <a:latin typeface="Arial" pitchFamily="34" charset="0"/>
                <a:cs typeface="Arial" pitchFamily="34" charset="0"/>
              </a:rPr>
              <a:t>1 </a:t>
            </a:r>
            <a:r>
              <a:rPr lang="vi-VN" sz="2400" dirty="0">
                <a:latin typeface="Arial" pitchFamily="34" charset="0"/>
                <a:cs typeface="Arial" pitchFamily="34" charset="0"/>
              </a:rPr>
              <a:t>	</a:t>
            </a:r>
            <a:endParaRPr lang="en-US" sz="2400" dirty="0">
              <a:latin typeface="Arial" pitchFamily="34" charset="0"/>
              <a:cs typeface="Arial" pitchFamily="34" charset="0"/>
            </a:endParaRPr>
          </a:p>
          <a:p>
            <a:pPr lvl="2"/>
            <a:r>
              <a:rPr lang="vi-VN" sz="2400" dirty="0">
                <a:latin typeface="Arial" pitchFamily="34" charset="0"/>
                <a:cs typeface="Arial" pitchFamily="34" charset="0"/>
              </a:rPr>
              <a:t>1.1.	</a:t>
            </a:r>
            <a:endParaRPr lang="en-US" sz="2400" dirty="0">
              <a:latin typeface="Arial" pitchFamily="34" charset="0"/>
              <a:cs typeface="Arial" pitchFamily="34" charset="0"/>
            </a:endParaRPr>
          </a:p>
          <a:p>
            <a:pPr lvl="2"/>
            <a:r>
              <a:rPr lang="en-US" sz="2400" dirty="0">
                <a:latin typeface="Arial" pitchFamily="34" charset="0"/>
                <a:cs typeface="Arial" pitchFamily="34" charset="0"/>
              </a:rPr>
              <a:t>      </a:t>
            </a:r>
            <a:r>
              <a:rPr lang="vi-VN" sz="2400" dirty="0">
                <a:latin typeface="Arial" pitchFamily="34" charset="0"/>
                <a:cs typeface="Arial" pitchFamily="34" charset="0"/>
              </a:rPr>
              <a:t>1.1.1	</a:t>
            </a:r>
            <a:endParaRPr lang="en-US" sz="2400" dirty="0">
              <a:latin typeface="Arial" pitchFamily="34" charset="0"/>
              <a:cs typeface="Arial" pitchFamily="34" charset="0"/>
            </a:endParaRPr>
          </a:p>
          <a:p>
            <a:pPr lvl="2"/>
            <a:r>
              <a:rPr lang="vi-VN" sz="2400" dirty="0">
                <a:latin typeface="Arial" pitchFamily="34" charset="0"/>
                <a:cs typeface="Arial" pitchFamily="34" charset="0"/>
              </a:rPr>
              <a:t>      1.1.2	</a:t>
            </a:r>
            <a:endParaRPr lang="en-US" sz="2400" dirty="0">
              <a:latin typeface="Arial" pitchFamily="34" charset="0"/>
              <a:cs typeface="Arial" pitchFamily="34" charset="0"/>
            </a:endParaRPr>
          </a:p>
          <a:p>
            <a:pPr lvl="2"/>
            <a:r>
              <a:rPr lang="vi-VN" sz="2400" dirty="0">
                <a:latin typeface="Arial" pitchFamily="34" charset="0"/>
                <a:cs typeface="Arial" pitchFamily="34" charset="0"/>
              </a:rPr>
              <a:t>1.2 	</a:t>
            </a:r>
            <a:endParaRPr lang="en-US" sz="2400" dirty="0">
              <a:latin typeface="Arial" pitchFamily="34" charset="0"/>
              <a:cs typeface="Arial" pitchFamily="34" charset="0"/>
            </a:endParaRPr>
          </a:p>
          <a:p>
            <a:pPr lvl="2"/>
            <a:r>
              <a:rPr lang="vi-VN" sz="2400" dirty="0">
                <a:latin typeface="Arial" pitchFamily="34" charset="0"/>
                <a:cs typeface="Arial" pitchFamily="34" charset="0"/>
              </a:rPr>
              <a:t>      1.2.1	</a:t>
            </a:r>
            <a:endParaRPr lang="en-US" sz="2400" dirty="0">
              <a:latin typeface="Arial" pitchFamily="34" charset="0"/>
              <a:cs typeface="Arial" pitchFamily="34" charset="0"/>
            </a:endParaRPr>
          </a:p>
          <a:p>
            <a:pPr lvl="2"/>
            <a:r>
              <a:rPr lang="vi-VN" sz="2400" dirty="0">
                <a:latin typeface="Arial" pitchFamily="34" charset="0"/>
                <a:cs typeface="Arial" pitchFamily="34" charset="0"/>
              </a:rPr>
              <a:t>      1.2.2	</a:t>
            </a:r>
            <a:endParaRPr lang="en-US" sz="2400" dirty="0">
              <a:latin typeface="Arial" pitchFamily="34" charset="0"/>
              <a:cs typeface="Arial" pitchFamily="34" charset="0"/>
            </a:endParaRPr>
          </a:p>
          <a:p>
            <a:pPr lvl="1"/>
            <a:r>
              <a:rPr lang="en-US" sz="2400" b="1" dirty="0" err="1">
                <a:latin typeface="Arial" pitchFamily="34" charset="0"/>
                <a:cs typeface="Arial" pitchFamily="34" charset="0"/>
              </a:rPr>
              <a:t>Chương</a:t>
            </a:r>
            <a:r>
              <a:rPr lang="en-US" sz="2400" b="1" dirty="0">
                <a:latin typeface="Arial" pitchFamily="34" charset="0"/>
                <a:cs typeface="Arial" pitchFamily="34" charset="0"/>
              </a:rPr>
              <a:t> </a:t>
            </a:r>
            <a:r>
              <a:rPr lang="vi-VN" sz="2400" b="1" dirty="0">
                <a:latin typeface="Arial" pitchFamily="34" charset="0"/>
                <a:cs typeface="Arial" pitchFamily="34" charset="0"/>
              </a:rPr>
              <a:t>2 </a:t>
            </a:r>
            <a:r>
              <a:rPr lang="vi-VN" sz="2400" dirty="0">
                <a:latin typeface="Arial" pitchFamily="34" charset="0"/>
                <a:cs typeface="Arial" pitchFamily="34" charset="0"/>
              </a:rPr>
              <a:t>	</a:t>
            </a:r>
            <a:endParaRPr lang="en-US" sz="2400" dirty="0">
              <a:latin typeface="Arial" pitchFamily="34" charset="0"/>
              <a:cs typeface="Arial" pitchFamily="34" charset="0"/>
            </a:endParaRPr>
          </a:p>
          <a:p>
            <a:pPr lvl="2"/>
            <a:r>
              <a:rPr lang="vi-VN" sz="2400" dirty="0">
                <a:latin typeface="Arial" pitchFamily="34" charset="0"/>
                <a:cs typeface="Arial" pitchFamily="34" charset="0"/>
              </a:rPr>
              <a:t>2.1.	</a:t>
            </a:r>
            <a:endParaRPr lang="en-US" sz="2400" dirty="0">
              <a:latin typeface="Arial" pitchFamily="34" charset="0"/>
              <a:cs typeface="Arial" pitchFamily="34" charset="0"/>
            </a:endParaRPr>
          </a:p>
          <a:p>
            <a:pPr lvl="2"/>
            <a:r>
              <a:rPr lang="en-US" sz="2400" dirty="0">
                <a:latin typeface="Arial" pitchFamily="34" charset="0"/>
                <a:cs typeface="Arial" pitchFamily="34" charset="0"/>
              </a:rPr>
              <a:t>      </a:t>
            </a:r>
            <a:r>
              <a:rPr lang="vi-VN" sz="2400" dirty="0">
                <a:latin typeface="Arial" pitchFamily="34" charset="0"/>
                <a:cs typeface="Arial" pitchFamily="34" charset="0"/>
              </a:rPr>
              <a:t>2.1.1	</a:t>
            </a:r>
            <a:endParaRPr lang="en-US" sz="2400" dirty="0">
              <a:latin typeface="Arial" pitchFamily="34" charset="0"/>
              <a:cs typeface="Arial" pitchFamily="34" charset="0"/>
            </a:endParaRPr>
          </a:p>
          <a:p>
            <a:pPr lvl="2"/>
            <a:r>
              <a:rPr lang="vi-VN" sz="2400" dirty="0">
                <a:latin typeface="Arial" pitchFamily="34" charset="0"/>
                <a:cs typeface="Arial" pitchFamily="34" charset="0"/>
              </a:rPr>
              <a:t>      2.1.2	</a:t>
            </a:r>
            <a:endParaRPr lang="en-US" sz="2400" dirty="0">
              <a:latin typeface="Arial" pitchFamily="34" charset="0"/>
              <a:cs typeface="Arial" pitchFamily="34" charset="0"/>
            </a:endParaRPr>
          </a:p>
          <a:p>
            <a:pPr lvl="2"/>
            <a:r>
              <a:rPr lang="vi-VN" sz="2400" dirty="0">
                <a:latin typeface="Arial" pitchFamily="34" charset="0"/>
                <a:cs typeface="Arial" pitchFamily="34" charset="0"/>
              </a:rPr>
              <a:t>2.2 	</a:t>
            </a:r>
            <a:endParaRPr lang="en-US" sz="2400" dirty="0">
              <a:latin typeface="Arial" pitchFamily="34" charset="0"/>
              <a:cs typeface="Arial" pitchFamily="34" charset="0"/>
            </a:endParaRPr>
          </a:p>
          <a:p>
            <a:pPr lvl="2"/>
            <a:r>
              <a:rPr lang="en-US" sz="2400" dirty="0">
                <a:latin typeface="Arial" pitchFamily="34" charset="0"/>
                <a:cs typeface="Arial" pitchFamily="34" charset="0"/>
              </a:rPr>
              <a:t>      </a:t>
            </a:r>
            <a:r>
              <a:rPr lang="vi-VN" sz="2400" dirty="0">
                <a:latin typeface="Arial" pitchFamily="34" charset="0"/>
                <a:cs typeface="Arial" pitchFamily="34" charset="0"/>
              </a:rPr>
              <a:t>2.</a:t>
            </a:r>
            <a:r>
              <a:rPr lang="en-US" sz="2400" dirty="0">
                <a:latin typeface="Arial" pitchFamily="34" charset="0"/>
                <a:cs typeface="Arial" pitchFamily="34" charset="0"/>
              </a:rPr>
              <a:t>2</a:t>
            </a:r>
            <a:r>
              <a:rPr lang="vi-VN" sz="2400" dirty="0">
                <a:latin typeface="Arial" pitchFamily="34" charset="0"/>
                <a:cs typeface="Arial" pitchFamily="34" charset="0"/>
              </a:rPr>
              <a:t>.1	</a:t>
            </a:r>
            <a:endParaRPr lang="en-US" sz="2400" dirty="0">
              <a:latin typeface="Arial" pitchFamily="34" charset="0"/>
              <a:cs typeface="Arial" pitchFamily="34" charset="0"/>
            </a:endParaRPr>
          </a:p>
          <a:p>
            <a:pPr lvl="2"/>
            <a:r>
              <a:rPr lang="vi-VN" sz="2400" dirty="0">
                <a:latin typeface="Arial" pitchFamily="34" charset="0"/>
                <a:cs typeface="Arial" pitchFamily="34" charset="0"/>
              </a:rPr>
              <a:t>      2.</a:t>
            </a:r>
            <a:r>
              <a:rPr lang="en-US" sz="2400" dirty="0">
                <a:latin typeface="Arial" pitchFamily="34" charset="0"/>
                <a:cs typeface="Arial" pitchFamily="34" charset="0"/>
              </a:rPr>
              <a:t>2.</a:t>
            </a:r>
            <a:r>
              <a:rPr lang="vi-VN" sz="2400" dirty="0">
                <a:latin typeface="Arial" pitchFamily="34" charset="0"/>
                <a:cs typeface="Arial" pitchFamily="34" charset="0"/>
              </a:rPr>
              <a:t>2</a:t>
            </a:r>
            <a:endParaRPr lang="en-US" sz="2400" dirty="0">
              <a:latin typeface="Arial" pitchFamily="34" charset="0"/>
              <a:cs typeface="Arial" pitchFamily="34" charset="0"/>
            </a:endParaRPr>
          </a:p>
          <a:p>
            <a:pPr lvl="2"/>
            <a:r>
              <a:rPr lang="en-US" sz="2400" dirty="0">
                <a:latin typeface="Arial" pitchFamily="34" charset="0"/>
                <a:cs typeface="Arial" pitchFamily="34" charset="0"/>
              </a:rPr>
              <a:t>.... </a:t>
            </a:r>
          </a:p>
        </p:txBody>
      </p:sp>
    </p:spTree>
    <p:extLst>
      <p:ext uri="{BB962C8B-B14F-4D97-AF65-F5344CB8AC3E}">
        <p14:creationId xmlns:p14="http://schemas.microsoft.com/office/powerpoint/2010/main" val="13440004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35</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LỖI CHÍNH TẢ</a:t>
            </a:r>
          </a:p>
        </p:txBody>
      </p:sp>
      <p:sp>
        <p:nvSpPr>
          <p:cNvPr id="7" name="Rectangle 3"/>
          <p:cNvSpPr txBox="1">
            <a:spLocks noChangeArrowheads="1"/>
          </p:cNvSpPr>
          <p:nvPr/>
        </p:nvSpPr>
        <p:spPr bwMode="auto">
          <a:xfrm>
            <a:off x="304800" y="1371600"/>
            <a:ext cx="8534400" cy="4343400"/>
          </a:xfrm>
          <a:prstGeom prst="rect">
            <a:avLst/>
          </a:prstGeom>
          <a:noFill/>
          <a:ln w="9525">
            <a:noFill/>
            <a:miter lim="800000"/>
            <a:headEnd/>
            <a:tailEnd/>
          </a:ln>
        </p:spPr>
        <p:txBody>
          <a:bodyPr/>
          <a:lstStyle/>
          <a:p>
            <a:pPr algn="just">
              <a:lnSpc>
                <a:spcPct val="200000"/>
              </a:lnSpc>
              <a:buClr>
                <a:schemeClr val="accent2">
                  <a:lumMod val="75000"/>
                </a:schemeClr>
              </a:buClr>
              <a:buFont typeface="Wingdings" pitchFamily="2" charset="2"/>
              <a:buChar char="§"/>
            </a:pPr>
            <a:r>
              <a:rPr lang="en-US" sz="2400" dirty="0">
                <a:latin typeface="Arial" pitchFamily="34" charset="0"/>
                <a:cs typeface="Arial" pitchFamily="34" charset="0"/>
              </a:rPr>
              <a:t> </a:t>
            </a:r>
            <a:r>
              <a:rPr lang="vi-VN" sz="2400" dirty="0">
                <a:latin typeface="Arial" pitchFamily="34" charset="0"/>
                <a:cs typeface="Arial" pitchFamily="34" charset="0"/>
              </a:rPr>
              <a:t>Tôn trọng luật chính tả và các quy ước trình bày văn bản. Ví dụ: các dấu chấm (.), dấu phẩy (,) phải viết liền kề chữ trước đó và phải cách chữ sau một (1) khoảng trắng…</a:t>
            </a:r>
            <a:endParaRPr lang="en-US" sz="2400" dirty="0">
              <a:latin typeface="Arial" pitchFamily="34" charset="0"/>
              <a:cs typeface="Arial" pitchFamily="34" charset="0"/>
            </a:endParaRPr>
          </a:p>
          <a:p>
            <a:pPr algn="just">
              <a:lnSpc>
                <a:spcPct val="200000"/>
              </a:lnSpc>
              <a:buClr>
                <a:schemeClr val="accent2">
                  <a:lumMod val="75000"/>
                </a:schemeClr>
              </a:buClr>
              <a:buFont typeface="Wingdings" pitchFamily="2" charset="2"/>
              <a:buChar char="§"/>
            </a:pPr>
            <a:r>
              <a:rPr lang="en-US" sz="2400" dirty="0">
                <a:latin typeface="Arial" pitchFamily="34" charset="0"/>
                <a:cs typeface="Arial" pitchFamily="34" charset="0"/>
              </a:rPr>
              <a:t> </a:t>
            </a:r>
            <a:r>
              <a:rPr lang="en-US" sz="2400" dirty="0" err="1">
                <a:latin typeface="Arial" pitchFamily="34" charset="0"/>
                <a:cs typeface="Arial" pitchFamily="34" charset="0"/>
              </a:rPr>
              <a:t>Đọc</a:t>
            </a:r>
            <a:r>
              <a:rPr lang="en-US" sz="2400" dirty="0">
                <a:latin typeface="Arial" pitchFamily="34" charset="0"/>
                <a:cs typeface="Arial" pitchFamily="34" charset="0"/>
              </a:rPr>
              <a:t> </a:t>
            </a:r>
            <a:r>
              <a:rPr lang="en-US" sz="2400" dirty="0" err="1">
                <a:latin typeface="Arial" pitchFamily="34" charset="0"/>
                <a:cs typeface="Arial" pitchFamily="34" charset="0"/>
              </a:rPr>
              <a:t>lại</a:t>
            </a:r>
            <a:r>
              <a:rPr lang="en-US" sz="2400" dirty="0">
                <a:latin typeface="Arial" pitchFamily="34" charset="0"/>
                <a:cs typeface="Arial" pitchFamily="34" charset="0"/>
              </a:rPr>
              <a:t> </a:t>
            </a:r>
            <a:r>
              <a:rPr lang="en-US" sz="2400" dirty="0" err="1">
                <a:latin typeface="Arial" pitchFamily="34" charset="0"/>
                <a:cs typeface="Arial" pitchFamily="34" charset="0"/>
              </a:rPr>
              <a:t>bài</a:t>
            </a:r>
            <a:r>
              <a:rPr lang="en-US" sz="2400" dirty="0">
                <a:latin typeface="Arial" pitchFamily="34" charset="0"/>
                <a:cs typeface="Arial" pitchFamily="34" charset="0"/>
              </a:rPr>
              <a:t> </a:t>
            </a:r>
            <a:r>
              <a:rPr lang="en-US" sz="2400" dirty="0" err="1">
                <a:latin typeface="Arial" pitchFamily="34" charset="0"/>
                <a:cs typeface="Arial" pitchFamily="34" charset="0"/>
              </a:rPr>
              <a:t>và</a:t>
            </a:r>
            <a:r>
              <a:rPr lang="en-US" sz="2400" dirty="0">
                <a:latin typeface="Arial" pitchFamily="34" charset="0"/>
                <a:cs typeface="Arial" pitchFamily="34" charset="0"/>
              </a:rPr>
              <a:t> </a:t>
            </a:r>
            <a:r>
              <a:rPr lang="en-US" sz="2400" dirty="0" err="1">
                <a:latin typeface="Arial" pitchFamily="34" charset="0"/>
                <a:cs typeface="Arial" pitchFamily="34" charset="0"/>
              </a:rPr>
              <a:t>sửa</a:t>
            </a:r>
            <a:r>
              <a:rPr lang="en-US" sz="2400" dirty="0">
                <a:latin typeface="Arial" pitchFamily="34" charset="0"/>
                <a:cs typeface="Arial" pitchFamily="34" charset="0"/>
              </a:rPr>
              <a:t> </a:t>
            </a:r>
            <a:r>
              <a:rPr lang="en-US" sz="2400" dirty="0" err="1">
                <a:latin typeface="Arial" pitchFamily="34" charset="0"/>
                <a:cs typeface="Arial" pitchFamily="34" charset="0"/>
              </a:rPr>
              <a:t>lỗi</a:t>
            </a:r>
            <a:r>
              <a:rPr lang="en-US" sz="2400" dirty="0">
                <a:latin typeface="Arial" pitchFamily="34" charset="0"/>
                <a:cs typeface="Arial" pitchFamily="34" charset="0"/>
              </a:rPr>
              <a:t> </a:t>
            </a:r>
            <a:r>
              <a:rPr lang="en-US" sz="2400" dirty="0" err="1">
                <a:latin typeface="Arial" pitchFamily="34" charset="0"/>
                <a:cs typeface="Arial" pitchFamily="34" charset="0"/>
              </a:rPr>
              <a:t>chính</a:t>
            </a:r>
            <a:r>
              <a:rPr lang="en-US" sz="2400" dirty="0">
                <a:latin typeface="Arial" pitchFamily="34" charset="0"/>
                <a:cs typeface="Arial" pitchFamily="34" charset="0"/>
              </a:rPr>
              <a:t> </a:t>
            </a:r>
            <a:r>
              <a:rPr lang="en-US" sz="2400" dirty="0" err="1">
                <a:latin typeface="Arial" pitchFamily="34" charset="0"/>
                <a:cs typeface="Arial" pitchFamily="34" charset="0"/>
              </a:rPr>
              <a:t>tả</a:t>
            </a:r>
            <a:r>
              <a:rPr lang="en-US" sz="2400" dirty="0">
                <a:latin typeface="Arial" pitchFamily="34" charset="0"/>
                <a:cs typeface="Arial" pitchFamily="34" charset="0"/>
              </a:rPr>
              <a:t> (</a:t>
            </a:r>
            <a:r>
              <a:rPr lang="en-US" sz="2400" dirty="0" err="1">
                <a:latin typeface="Arial" pitchFamily="34" charset="0"/>
                <a:cs typeface="Arial" pitchFamily="34" charset="0"/>
              </a:rPr>
              <a:t>nếu</a:t>
            </a:r>
            <a:r>
              <a:rPr lang="en-US" sz="2400" dirty="0">
                <a:latin typeface="Arial" pitchFamily="34" charset="0"/>
                <a:cs typeface="Arial" pitchFamily="34" charset="0"/>
              </a:rPr>
              <a:t> </a:t>
            </a:r>
            <a:r>
              <a:rPr lang="en-US" sz="2400" dirty="0" err="1">
                <a:latin typeface="Arial" pitchFamily="34" charset="0"/>
                <a:cs typeface="Arial" pitchFamily="34" charset="0"/>
              </a:rPr>
              <a:t>có</a:t>
            </a:r>
            <a:r>
              <a:rPr lang="en-US" sz="2400" dirty="0">
                <a:latin typeface="Arial" pitchFamily="34" charset="0"/>
                <a:cs typeface="Arial" pitchFamily="34" charset="0"/>
              </a:rPr>
              <a:t>) </a:t>
            </a:r>
            <a:r>
              <a:rPr lang="en-US" sz="2400" dirty="0" err="1">
                <a:latin typeface="Arial" pitchFamily="34" charset="0"/>
                <a:cs typeface="Arial" pitchFamily="34" charset="0"/>
              </a:rPr>
              <a:t>trước</a:t>
            </a:r>
            <a:r>
              <a:rPr lang="en-US" sz="2400" dirty="0">
                <a:latin typeface="Arial" pitchFamily="34" charset="0"/>
                <a:cs typeface="Arial" pitchFamily="34" charset="0"/>
              </a:rPr>
              <a:t> </a:t>
            </a:r>
            <a:r>
              <a:rPr lang="en-US" sz="2400" dirty="0" err="1">
                <a:latin typeface="Arial" pitchFamily="34" charset="0"/>
                <a:cs typeface="Arial" pitchFamily="34" charset="0"/>
              </a:rPr>
              <a:t>khi</a:t>
            </a:r>
            <a:r>
              <a:rPr lang="en-US" sz="2400" dirty="0">
                <a:latin typeface="Arial" pitchFamily="34" charset="0"/>
                <a:cs typeface="Arial" pitchFamily="34" charset="0"/>
              </a:rPr>
              <a:t> </a:t>
            </a:r>
            <a:r>
              <a:rPr lang="en-US" sz="2400" dirty="0" err="1">
                <a:latin typeface="Arial" pitchFamily="34" charset="0"/>
                <a:cs typeface="Arial" pitchFamily="34" charset="0"/>
              </a:rPr>
              <a:t>gởi</a:t>
            </a:r>
            <a:r>
              <a:rPr lang="en-US" sz="2400" dirty="0">
                <a:latin typeface="Arial" pitchFamily="34" charset="0"/>
                <a:cs typeface="Arial" pitchFamily="34" charset="0"/>
              </a:rPr>
              <a:t> </a:t>
            </a:r>
            <a:r>
              <a:rPr lang="en-US" sz="2400" dirty="0" err="1">
                <a:latin typeface="Arial" pitchFamily="34" charset="0"/>
                <a:cs typeface="Arial" pitchFamily="34" charset="0"/>
              </a:rPr>
              <a:t>bài</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giảng</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a:t>
            </a:r>
          </a:p>
        </p:txBody>
      </p:sp>
    </p:spTree>
    <p:extLst>
      <p:ext uri="{BB962C8B-B14F-4D97-AF65-F5344CB8AC3E}">
        <p14:creationId xmlns:p14="http://schemas.microsoft.com/office/powerpoint/2010/main" val="13469595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36</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SẮP XẾP CHUYÊN ĐỀ</a:t>
            </a:r>
          </a:p>
        </p:txBody>
      </p:sp>
      <p:sp>
        <p:nvSpPr>
          <p:cNvPr id="2" name="Rectangle 1"/>
          <p:cNvSpPr/>
          <p:nvPr/>
        </p:nvSpPr>
        <p:spPr>
          <a:xfrm>
            <a:off x="475615" y="1600200"/>
            <a:ext cx="8229600" cy="4648132"/>
          </a:xfrm>
          <a:prstGeom prst="rect">
            <a:avLst/>
          </a:prstGeom>
        </p:spPr>
        <p:txBody>
          <a:bodyPr wrap="square">
            <a:spAutoFit/>
          </a:bodyPr>
          <a:lstStyle/>
          <a:p>
            <a:pPr marL="457200" lvl="0" indent="-457200">
              <a:lnSpc>
                <a:spcPct val="115000"/>
              </a:lnSpc>
              <a:spcBef>
                <a:spcPts val="600"/>
              </a:spcBef>
              <a:spcAft>
                <a:spcPts val="0"/>
              </a:spcAft>
              <a:buFont typeface="+mj-lt"/>
              <a:buAutoNum type="arabicPeriod"/>
            </a:pP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Trang</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nhựa</a:t>
            </a: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15000"/>
              </a:lnSpc>
              <a:spcBef>
                <a:spcPts val="600"/>
              </a:spcBef>
              <a:spcAft>
                <a:spcPts val="0"/>
              </a:spcAft>
              <a:buFont typeface="+mj-lt"/>
              <a:buAutoNum type="arabicPeriod"/>
            </a:pP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Trang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bìa</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chính</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B0F0"/>
                </a:solidFill>
                <a:latin typeface="Arial" panose="020B0604020202020204" pitchFamily="34" charset="0"/>
                <a:ea typeface="Calibri" panose="020F0502020204030204" pitchFamily="34" charset="0"/>
                <a:cs typeface="Arial" panose="020B0604020202020204" pitchFamily="34" charset="0"/>
              </a:rPr>
              <a:t>bìa</a:t>
            </a:r>
            <a:r>
              <a:rPr lang="en-US" sz="2000" b="1"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B0F0"/>
                </a:solidFill>
                <a:latin typeface="Arial" panose="020B0604020202020204" pitchFamily="34" charset="0"/>
                <a:ea typeface="Calibri" panose="020F0502020204030204" pitchFamily="34" charset="0"/>
                <a:cs typeface="Arial" panose="020B0604020202020204" pitchFamily="34" charset="0"/>
              </a:rPr>
              <a:t>cứng</a:t>
            </a:r>
            <a:r>
              <a:rPr lang="en-US" sz="2000" b="1"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B0F0"/>
                </a:solidFill>
                <a:latin typeface="Arial" panose="020B0604020202020204" pitchFamily="34" charset="0"/>
                <a:ea typeface="Calibri" panose="020F0502020204030204" pitchFamily="34" charset="0"/>
                <a:cs typeface="Arial" panose="020B0604020202020204" pitchFamily="34" charset="0"/>
              </a:rPr>
              <a:t>màu</a:t>
            </a:r>
            <a:r>
              <a:rPr lang="en-US" sz="2000" b="1" dirty="0">
                <a:solidFill>
                  <a:srgbClr val="00B0F0"/>
                </a:solidFill>
                <a:latin typeface="Arial" panose="020B0604020202020204" pitchFamily="34" charset="0"/>
                <a:ea typeface="Calibri" panose="020F0502020204030204" pitchFamily="34" charset="0"/>
                <a:cs typeface="Arial" panose="020B0604020202020204" pitchFamily="34" charset="0"/>
              </a:rPr>
              <a:t> </a:t>
            </a:r>
            <a:r>
              <a:rPr lang="en-US" sz="2000" b="1" dirty="0" err="1">
                <a:solidFill>
                  <a:srgbClr val="00B0F0"/>
                </a:solidFill>
                <a:latin typeface="Arial" panose="020B0604020202020204" pitchFamily="34" charset="0"/>
                <a:ea typeface="Calibri" panose="020F0502020204030204" pitchFamily="34" charset="0"/>
                <a:cs typeface="Arial" panose="020B0604020202020204" pitchFamily="34" charset="0"/>
              </a:rPr>
              <a:t>xanh</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b="1" u="sng" dirty="0" err="1">
                <a:solidFill>
                  <a:srgbClr val="000000"/>
                </a:solidFill>
                <a:latin typeface="Arial" panose="020B0604020202020204" pitchFamily="34" charset="0"/>
                <a:ea typeface="Calibri" panose="020F0502020204030204" pitchFamily="34" charset="0"/>
                <a:cs typeface="Arial" panose="020B0604020202020204" pitchFamily="34" charset="0"/>
              </a:rPr>
              <a:t>không</a:t>
            </a:r>
            <a:r>
              <a:rPr lang="en-US" sz="2000" b="1" u="sng"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đóng</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bìa</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mạ</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vàng</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0000"/>
                </a:solidFill>
                <a:latin typeface="Arial" panose="020B0604020202020204" pitchFamily="34" charset="0"/>
                <a:ea typeface="Calibri" panose="020F0502020204030204" pitchFamily="34" charset="0"/>
                <a:cs typeface="Arial" panose="020B0604020202020204" pitchFamily="34" charset="0"/>
              </a:rPr>
              <a:t>phụ</a:t>
            </a: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0000"/>
                </a:solidFill>
                <a:latin typeface="Arial" panose="020B0604020202020204" pitchFamily="34" charset="0"/>
                <a:ea typeface="Calibri" panose="020F0502020204030204" pitchFamily="34" charset="0"/>
                <a:cs typeface="Arial" panose="020B0604020202020204" pitchFamily="34" charset="0"/>
              </a:rPr>
              <a:t>lục</a:t>
            </a: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 1</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15000"/>
              </a:lnSpc>
              <a:spcBef>
                <a:spcPts val="600"/>
              </a:spcBef>
              <a:spcAft>
                <a:spcPts val="0"/>
              </a:spcAft>
              <a:buFont typeface="+mj-lt"/>
              <a:buAutoNum type="arabicPeriod"/>
            </a:pP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Trang</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bìa</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phụ</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0000"/>
                </a:solidFill>
                <a:latin typeface="Arial" panose="020B0604020202020204" pitchFamily="34" charset="0"/>
                <a:ea typeface="Calibri" panose="020F0502020204030204" pitchFamily="34" charset="0"/>
                <a:cs typeface="Arial" panose="020B0604020202020204" pitchFamily="34" charset="0"/>
              </a:rPr>
              <a:t>phụ</a:t>
            </a: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0000"/>
                </a:solidFill>
                <a:latin typeface="Arial" panose="020B0604020202020204" pitchFamily="34" charset="0"/>
                <a:ea typeface="Calibri" panose="020F0502020204030204" pitchFamily="34" charset="0"/>
                <a:cs typeface="Arial" panose="020B0604020202020204" pitchFamily="34" charset="0"/>
              </a:rPr>
              <a:t>lục</a:t>
            </a: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 1</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15000"/>
              </a:lnSpc>
              <a:spcBef>
                <a:spcPts val="600"/>
              </a:spcBef>
              <a:spcAft>
                <a:spcPts val="0"/>
              </a:spcAft>
              <a:buFont typeface="+mj-lt"/>
              <a:buAutoNum type="arabicPeriod"/>
            </a:pP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Lời</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cám</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ơn</a:t>
            </a: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15000"/>
              </a:lnSpc>
              <a:spcBef>
                <a:spcPts val="600"/>
              </a:spcBef>
              <a:spcAft>
                <a:spcPts val="0"/>
              </a:spcAft>
              <a:buFont typeface="+mj-lt"/>
              <a:buAutoNum type="arabicPeriod"/>
            </a:pP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xét</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vị</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0000"/>
                </a:solidFill>
                <a:latin typeface="Arial" panose="020B0604020202020204" pitchFamily="34" charset="0"/>
                <a:ea typeface="Calibri" panose="020F0502020204030204" pitchFamily="34" charset="0"/>
                <a:cs typeface="Arial" panose="020B0604020202020204" pitchFamily="34" charset="0"/>
              </a:rPr>
              <a:t>phụ</a:t>
            </a: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0000"/>
                </a:solidFill>
                <a:latin typeface="Arial" panose="020B0604020202020204" pitchFamily="34" charset="0"/>
                <a:ea typeface="Calibri" panose="020F0502020204030204" pitchFamily="34" charset="0"/>
                <a:cs typeface="Arial" panose="020B0604020202020204" pitchFamily="34" charset="0"/>
              </a:rPr>
              <a:t>lục</a:t>
            </a: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 2</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15000"/>
              </a:lnSpc>
              <a:spcBef>
                <a:spcPts val="600"/>
              </a:spcBef>
              <a:spcAft>
                <a:spcPts val="0"/>
              </a:spcAft>
              <a:buFont typeface="+mj-lt"/>
              <a:buAutoNum type="arabicPeriod"/>
            </a:pP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xét</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của</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giảng</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hướng</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dẫn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0000"/>
                </a:solidFill>
                <a:latin typeface="Arial" panose="020B0604020202020204" pitchFamily="34" charset="0"/>
                <a:ea typeface="Calibri" panose="020F0502020204030204" pitchFamily="34" charset="0"/>
                <a:cs typeface="Arial" panose="020B0604020202020204" pitchFamily="34" charset="0"/>
              </a:rPr>
              <a:t>phụ</a:t>
            </a: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i="1" dirty="0" err="1">
                <a:solidFill>
                  <a:srgbClr val="000000"/>
                </a:solidFill>
                <a:latin typeface="Arial" panose="020B0604020202020204" pitchFamily="34" charset="0"/>
                <a:ea typeface="Calibri" panose="020F0502020204030204" pitchFamily="34" charset="0"/>
                <a:cs typeface="Arial" panose="020B0604020202020204" pitchFamily="34" charset="0"/>
              </a:rPr>
              <a:t>lục</a:t>
            </a:r>
            <a:r>
              <a:rPr lang="en-US" sz="2000" i="1" dirty="0">
                <a:solidFill>
                  <a:srgbClr val="000000"/>
                </a:solidFill>
                <a:latin typeface="Arial" panose="020B0604020202020204" pitchFamily="34" charset="0"/>
                <a:ea typeface="Calibri" panose="020F0502020204030204" pitchFamily="34" charset="0"/>
                <a:cs typeface="Arial" panose="020B0604020202020204" pitchFamily="34" charset="0"/>
              </a:rPr>
              <a:t> 3</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15000"/>
              </a:lnSpc>
              <a:spcBef>
                <a:spcPts val="600"/>
              </a:spcBef>
              <a:spcAft>
                <a:spcPts val="0"/>
              </a:spcAft>
              <a:buFont typeface="+mj-lt"/>
              <a:buAutoNum type="arabicPeriod"/>
            </a:pP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Mục</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lục</a:t>
            </a: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15000"/>
              </a:lnSpc>
              <a:spcBef>
                <a:spcPts val="600"/>
              </a:spcBef>
              <a:spcAft>
                <a:spcPts val="0"/>
              </a:spcAft>
              <a:buFont typeface="+mj-lt"/>
              <a:buAutoNum type="arabicPeriod"/>
            </a:pP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dung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Lời</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mở</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đầu</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Kết</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luận</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ea typeface="Calibri" panose="020F0502020204030204" pitchFamily="34" charset="0"/>
              <a:cs typeface="Arial" panose="020B0604020202020204" pitchFamily="34" charset="0"/>
            </a:endParaRPr>
          </a:p>
          <a:p>
            <a:pPr marL="457200" lvl="0" indent="-457200">
              <a:lnSpc>
                <a:spcPct val="115000"/>
              </a:lnSpc>
              <a:spcBef>
                <a:spcPts val="600"/>
              </a:spcBef>
              <a:spcAft>
                <a:spcPts val="0"/>
              </a:spcAft>
              <a:buFont typeface="+mj-lt"/>
              <a:buAutoNum type="arabicPeriod"/>
            </a:pP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Phụ</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lục</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Nếu</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457200" lvl="0" indent="-457200">
              <a:lnSpc>
                <a:spcPct val="115000"/>
              </a:lnSpc>
              <a:spcBef>
                <a:spcPts val="600"/>
              </a:spcBef>
              <a:spcAft>
                <a:spcPts val="0"/>
              </a:spcAft>
              <a:buFont typeface="+mj-lt"/>
              <a:buAutoNum type="arabicPeriod"/>
            </a:pP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Tài</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liệu</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tham</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khảo</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Nếu</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000" dirty="0" err="1">
                <a:solidFill>
                  <a:srgbClr val="000000"/>
                </a:solidFill>
                <a:latin typeface="Arial" panose="020B0604020202020204" pitchFamily="34" charset="0"/>
                <a:ea typeface="Calibri" panose="020F0502020204030204" pitchFamily="34" charset="0"/>
                <a:cs typeface="Arial" panose="020B0604020202020204" pitchFamily="34" charset="0"/>
              </a:rPr>
              <a:t>có</a:t>
            </a:r>
            <a:r>
              <a:rPr lang="en-US" sz="20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85309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37</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SẮP XẾP CHUYÊN ĐỀ</a:t>
            </a:r>
          </a:p>
        </p:txBody>
      </p:sp>
      <p:sp>
        <p:nvSpPr>
          <p:cNvPr id="4" name="Oval 3"/>
          <p:cNvSpPr/>
          <p:nvPr/>
        </p:nvSpPr>
        <p:spPr>
          <a:xfrm>
            <a:off x="603504" y="2628900"/>
            <a:ext cx="2292095" cy="1600200"/>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Trang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bìa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chính</a:t>
            </a:r>
            <a:endParaRPr lang="en-US" sz="2400" dirty="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7E4F050B-9DAB-3B2F-D25A-32F9F9BA4A7D}"/>
              </a:ext>
            </a:extLst>
          </p:cNvPr>
          <p:cNvPicPr>
            <a:picLocks noChangeAspect="1"/>
          </p:cNvPicPr>
          <p:nvPr/>
        </p:nvPicPr>
        <p:blipFill>
          <a:blip r:embed="rId3"/>
          <a:stretch>
            <a:fillRect/>
          </a:stretch>
        </p:blipFill>
        <p:spPr>
          <a:xfrm>
            <a:off x="3733800" y="1032669"/>
            <a:ext cx="4648200" cy="5621769"/>
          </a:xfrm>
          <a:prstGeom prst="rect">
            <a:avLst/>
          </a:prstGeom>
        </p:spPr>
      </p:pic>
    </p:spTree>
    <p:extLst>
      <p:ext uri="{BB962C8B-B14F-4D97-AF65-F5344CB8AC3E}">
        <p14:creationId xmlns:p14="http://schemas.microsoft.com/office/powerpoint/2010/main" val="3129564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38</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2390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SẮP XẾP CHUYÊN ĐỀ</a:t>
            </a:r>
          </a:p>
        </p:txBody>
      </p:sp>
      <p:sp>
        <p:nvSpPr>
          <p:cNvPr id="4" name="Oval 3"/>
          <p:cNvSpPr/>
          <p:nvPr/>
        </p:nvSpPr>
        <p:spPr>
          <a:xfrm>
            <a:off x="460375" y="2743200"/>
            <a:ext cx="2292095" cy="16002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anose="02020603050405020304" pitchFamily="18" charset="0"/>
                <a:cs typeface="Times New Roman" panose="02020603050405020304" pitchFamily="18" charset="0"/>
              </a:rPr>
              <a:t>Trang</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bìa</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phụ</a:t>
            </a:r>
            <a:endParaRPr lang="en-US" sz="2400" dirty="0">
              <a:solidFill>
                <a:schemeClr val="tx1"/>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276600" y="1185790"/>
            <a:ext cx="4343400" cy="5376603"/>
          </a:xfrm>
          <a:prstGeom prst="rect">
            <a:avLst/>
          </a:prstGeom>
        </p:spPr>
      </p:pic>
    </p:spTree>
    <p:extLst>
      <p:ext uri="{BB962C8B-B14F-4D97-AF65-F5344CB8AC3E}">
        <p14:creationId xmlns:p14="http://schemas.microsoft.com/office/powerpoint/2010/main" val="22058757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39</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5438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2800" b="1" dirty="0">
                <a:solidFill>
                  <a:srgbClr val="0070C0"/>
                </a:solidFill>
                <a:latin typeface="Arial" pitchFamily="34" charset="0"/>
                <a:cs typeface="Arial" pitchFamily="34" charset="0"/>
              </a:rPr>
              <a:t>ĐÁNH GIÁ</a:t>
            </a:r>
          </a:p>
        </p:txBody>
      </p:sp>
      <p:graphicFrame>
        <p:nvGraphicFramePr>
          <p:cNvPr id="3" name="Table 2"/>
          <p:cNvGraphicFramePr>
            <a:graphicFrameLocks noGrp="1"/>
          </p:cNvGraphicFramePr>
          <p:nvPr>
            <p:extLst>
              <p:ext uri="{D42A27DB-BD31-4B8C-83A1-F6EECF244321}">
                <p14:modId xmlns:p14="http://schemas.microsoft.com/office/powerpoint/2010/main" val="2262194483"/>
              </p:ext>
            </p:extLst>
          </p:nvPr>
        </p:nvGraphicFramePr>
        <p:xfrm>
          <a:off x="603504" y="2286000"/>
          <a:ext cx="8112526" cy="3274815"/>
        </p:xfrm>
        <a:graphic>
          <a:graphicData uri="http://schemas.openxmlformats.org/drawingml/2006/table">
            <a:tbl>
              <a:tblPr firstRow="1" firstCol="1" bandRow="1">
                <a:tableStyleId>{5940675A-B579-460E-94D1-54222C63F5DA}</a:tableStyleId>
              </a:tblPr>
              <a:tblGrid>
                <a:gridCol w="4056263">
                  <a:extLst>
                    <a:ext uri="{9D8B030D-6E8A-4147-A177-3AD203B41FA5}">
                      <a16:colId xmlns:a16="http://schemas.microsoft.com/office/drawing/2014/main" val="1922543415"/>
                    </a:ext>
                  </a:extLst>
                </a:gridCol>
                <a:gridCol w="4056263">
                  <a:extLst>
                    <a:ext uri="{9D8B030D-6E8A-4147-A177-3AD203B41FA5}">
                      <a16:colId xmlns:a16="http://schemas.microsoft.com/office/drawing/2014/main" val="2257670030"/>
                    </a:ext>
                  </a:extLst>
                </a:gridCol>
              </a:tblGrid>
              <a:tr h="273788">
                <a:tc>
                  <a:txBody>
                    <a:bodyPr/>
                    <a:lstStyle/>
                    <a:p>
                      <a:pPr marL="457200" algn="just">
                        <a:lnSpc>
                          <a:spcPct val="115000"/>
                        </a:lnSpc>
                        <a:spcBef>
                          <a:spcPts val="600"/>
                        </a:spcBef>
                        <a:spcAft>
                          <a:spcPts val="0"/>
                        </a:spcAft>
                      </a:pPr>
                      <a:r>
                        <a:rPr lang="en-US" sz="1800" b="1" dirty="0" err="1">
                          <a:solidFill>
                            <a:srgbClr val="0070C0"/>
                          </a:solidFill>
                          <a:effectLst/>
                          <a:latin typeface="Arial" panose="020B0604020202020204" pitchFamily="34" charset="0"/>
                          <a:cs typeface="Arial" panose="020B0604020202020204" pitchFamily="34" charset="0"/>
                        </a:rPr>
                        <a:t>Hình</a:t>
                      </a:r>
                      <a:r>
                        <a:rPr lang="en-US" sz="1800" b="1" dirty="0">
                          <a:solidFill>
                            <a:srgbClr val="0070C0"/>
                          </a:solidFill>
                          <a:effectLst/>
                          <a:latin typeface="Arial" panose="020B0604020202020204" pitchFamily="34" charset="0"/>
                          <a:cs typeface="Arial" panose="020B0604020202020204" pitchFamily="34" charset="0"/>
                        </a:rPr>
                        <a:t> </a:t>
                      </a:r>
                      <a:r>
                        <a:rPr lang="en-US" sz="1800" b="1" dirty="0" err="1">
                          <a:solidFill>
                            <a:srgbClr val="0070C0"/>
                          </a:solidFill>
                          <a:effectLst/>
                          <a:latin typeface="Arial" panose="020B0604020202020204" pitchFamily="34" charset="0"/>
                          <a:cs typeface="Arial" panose="020B0604020202020204" pitchFamily="34" charset="0"/>
                        </a:rPr>
                        <a:t>thức</a:t>
                      </a:r>
                      <a:r>
                        <a:rPr lang="en-US" sz="1800" b="1" dirty="0">
                          <a:solidFill>
                            <a:srgbClr val="0070C0"/>
                          </a:solidFill>
                          <a:effectLst/>
                          <a:latin typeface="Arial" panose="020B0604020202020204" pitchFamily="34" charset="0"/>
                          <a:cs typeface="Arial" panose="020B0604020202020204" pitchFamily="34" charset="0"/>
                        </a:rPr>
                        <a:t> </a:t>
                      </a:r>
                      <a:r>
                        <a:rPr lang="en-US" sz="1800" b="1" dirty="0" err="1">
                          <a:solidFill>
                            <a:srgbClr val="0070C0"/>
                          </a:solidFill>
                          <a:effectLst/>
                          <a:latin typeface="Arial" panose="020B0604020202020204" pitchFamily="34" charset="0"/>
                          <a:cs typeface="Arial" panose="020B0604020202020204" pitchFamily="34" charset="0"/>
                        </a:rPr>
                        <a:t>đánh</a:t>
                      </a:r>
                      <a:r>
                        <a:rPr lang="en-US" sz="1800" b="1" dirty="0">
                          <a:solidFill>
                            <a:srgbClr val="0070C0"/>
                          </a:solidFill>
                          <a:effectLst/>
                          <a:latin typeface="Arial" panose="020B0604020202020204" pitchFamily="34" charset="0"/>
                          <a:cs typeface="Arial" panose="020B0604020202020204" pitchFamily="34" charset="0"/>
                        </a:rPr>
                        <a:t> </a:t>
                      </a:r>
                      <a:r>
                        <a:rPr lang="en-US" sz="1800" b="1" dirty="0" err="1">
                          <a:solidFill>
                            <a:srgbClr val="0070C0"/>
                          </a:solidFill>
                          <a:effectLst/>
                          <a:latin typeface="Arial" panose="020B0604020202020204" pitchFamily="34" charset="0"/>
                          <a:cs typeface="Arial" panose="020B0604020202020204" pitchFamily="34" charset="0"/>
                        </a:rPr>
                        <a:t>giá</a:t>
                      </a:r>
                      <a:endParaRPr lang="en-US"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ct val="115000"/>
                        </a:lnSpc>
                        <a:spcBef>
                          <a:spcPts val="600"/>
                        </a:spcBef>
                        <a:spcAft>
                          <a:spcPts val="0"/>
                        </a:spcAft>
                      </a:pPr>
                      <a:r>
                        <a:rPr lang="en-US" sz="1800" b="1" dirty="0" err="1">
                          <a:solidFill>
                            <a:srgbClr val="0070C0"/>
                          </a:solidFill>
                          <a:effectLst/>
                          <a:latin typeface="Arial" panose="020B0604020202020204" pitchFamily="34" charset="0"/>
                          <a:cs typeface="Arial" panose="020B0604020202020204" pitchFamily="34" charset="0"/>
                        </a:rPr>
                        <a:t>Tỷ</a:t>
                      </a:r>
                      <a:r>
                        <a:rPr lang="en-US" sz="1800" b="1" dirty="0">
                          <a:solidFill>
                            <a:srgbClr val="0070C0"/>
                          </a:solidFill>
                          <a:effectLst/>
                          <a:latin typeface="Arial" panose="020B0604020202020204" pitchFamily="34" charset="0"/>
                          <a:cs typeface="Arial" panose="020B0604020202020204" pitchFamily="34" charset="0"/>
                        </a:rPr>
                        <a:t> </a:t>
                      </a:r>
                      <a:r>
                        <a:rPr lang="en-US" sz="1800" b="1" dirty="0" err="1">
                          <a:solidFill>
                            <a:srgbClr val="0070C0"/>
                          </a:solidFill>
                          <a:effectLst/>
                          <a:latin typeface="Arial" panose="020B0604020202020204" pitchFamily="34" charset="0"/>
                          <a:cs typeface="Arial" panose="020B0604020202020204" pitchFamily="34" charset="0"/>
                        </a:rPr>
                        <a:t>trọng</a:t>
                      </a:r>
                      <a:endParaRPr lang="en-US" sz="1800" b="1"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2534755"/>
                  </a:ext>
                </a:extLst>
              </a:tr>
              <a:tr h="273788">
                <a:tc>
                  <a:txBody>
                    <a:bodyPr/>
                    <a:lstStyle/>
                    <a:p>
                      <a:pPr marL="457200" algn="just">
                        <a:lnSpc>
                          <a:spcPct val="115000"/>
                        </a:lnSpc>
                        <a:spcBef>
                          <a:spcPts val="600"/>
                        </a:spcBef>
                        <a:spcAft>
                          <a:spcPts val="0"/>
                        </a:spcAft>
                      </a:pPr>
                      <a:r>
                        <a:rPr lang="en-US" sz="1800" b="1" dirty="0" err="1">
                          <a:solidFill>
                            <a:srgbClr val="FF0000"/>
                          </a:solidFill>
                          <a:effectLst/>
                          <a:latin typeface="Arial" panose="020B0604020202020204" pitchFamily="34" charset="0"/>
                          <a:cs typeface="Arial" panose="020B0604020202020204" pitchFamily="34" charset="0"/>
                        </a:rPr>
                        <a:t>Quá</a:t>
                      </a:r>
                      <a:r>
                        <a:rPr lang="en-US" sz="1800" b="1" dirty="0">
                          <a:solidFill>
                            <a:srgbClr val="FF0000"/>
                          </a:solidFill>
                          <a:effectLst/>
                          <a:latin typeface="Arial" panose="020B0604020202020204" pitchFamily="34" charset="0"/>
                          <a:cs typeface="Arial" panose="020B0604020202020204" pitchFamily="34" charset="0"/>
                        </a:rPr>
                        <a:t> </a:t>
                      </a:r>
                      <a:r>
                        <a:rPr lang="en-US" sz="1800" b="1" dirty="0" err="1">
                          <a:solidFill>
                            <a:srgbClr val="FF0000"/>
                          </a:solidFill>
                          <a:effectLst/>
                          <a:latin typeface="Arial" panose="020B0604020202020204" pitchFamily="34" charset="0"/>
                          <a:cs typeface="Arial" panose="020B0604020202020204" pitchFamily="34" charset="0"/>
                        </a:rPr>
                        <a:t>trình</a:t>
                      </a:r>
                      <a:r>
                        <a:rPr lang="en-US" sz="1800" b="1" dirty="0">
                          <a:solidFill>
                            <a:srgbClr val="FF0000"/>
                          </a:solidFill>
                          <a:effectLst/>
                          <a:latin typeface="Arial" panose="020B0604020202020204" pitchFamily="34" charset="0"/>
                          <a:cs typeface="Arial" panose="020B0604020202020204" pitchFamily="34" charset="0"/>
                        </a:rPr>
                        <a:t>: </a:t>
                      </a:r>
                      <a:endParaRPr lang="en-US"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ct val="115000"/>
                        </a:lnSpc>
                        <a:spcBef>
                          <a:spcPts val="600"/>
                        </a:spcBef>
                        <a:spcAft>
                          <a:spcPts val="0"/>
                        </a:spcAft>
                      </a:pPr>
                      <a:r>
                        <a:rPr lang="en-US" sz="1800" b="1" dirty="0">
                          <a:solidFill>
                            <a:srgbClr val="FF0000"/>
                          </a:solidFill>
                          <a:effectLst/>
                          <a:latin typeface="Arial" panose="020B0604020202020204" pitchFamily="34" charset="0"/>
                          <a:cs typeface="Arial" panose="020B0604020202020204" pitchFamily="34" charset="0"/>
                        </a:rPr>
                        <a:t>50%</a:t>
                      </a:r>
                      <a:endParaRPr lang="en-US"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870857143"/>
                  </a:ext>
                </a:extLst>
              </a:tr>
              <a:tr h="273788">
                <a:tc>
                  <a:txBody>
                    <a:bodyPr/>
                    <a:lstStyle/>
                    <a:p>
                      <a:pPr marL="457200" algn="just">
                        <a:lnSpc>
                          <a:spcPct val="115000"/>
                        </a:lnSpc>
                        <a:spcBef>
                          <a:spcPts val="600"/>
                        </a:spcBef>
                        <a:spcAft>
                          <a:spcPts val="0"/>
                        </a:spcAft>
                      </a:pP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Phỏng</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vấn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trực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tiếp</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15000"/>
                        </a:lnSpc>
                        <a:spcBef>
                          <a:spcPts val="600"/>
                        </a:spcBef>
                        <a:spcAft>
                          <a:spcPts val="0"/>
                        </a:spcAft>
                      </a:pPr>
                      <a:r>
                        <a:rPr lang="en-US" sz="1800" dirty="0">
                          <a:effectLst/>
                          <a:latin typeface="Arial" panose="020B0604020202020204" pitchFamily="34" charset="0"/>
                          <a:cs typeface="Arial" panose="020B0604020202020204" pitchFamily="34" charset="0"/>
                        </a:rPr>
                        <a:t>20%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713543598"/>
                  </a:ext>
                </a:extLst>
              </a:tr>
              <a:tr h="342738">
                <a:tc>
                  <a:txBody>
                    <a:bodyPr/>
                    <a:lstStyle/>
                    <a:p>
                      <a:pPr marL="457200" algn="just">
                        <a:lnSpc>
                          <a:spcPct val="115000"/>
                        </a:lnSpc>
                        <a:spcBef>
                          <a:spcPts val="600"/>
                        </a:spcBef>
                        <a:spcAft>
                          <a:spcPts val="0"/>
                        </a:spcAft>
                      </a:pPr>
                      <a:r>
                        <a:rPr lang="en-US" sz="1800" dirty="0">
                          <a:effectLst/>
                          <a:latin typeface="Arial" panose="020B0604020202020204" pitchFamily="34" charset="0"/>
                          <a:cs typeface="Arial" panose="020B0604020202020204" pitchFamily="34" charset="0"/>
                        </a:rPr>
                        <a:t>- Ý </a:t>
                      </a:r>
                      <a:r>
                        <a:rPr lang="en-US" sz="1800" dirty="0" err="1">
                          <a:effectLst/>
                          <a:latin typeface="Arial" panose="020B0604020202020204" pitchFamily="34" charset="0"/>
                          <a:cs typeface="Arial" panose="020B0604020202020204" pitchFamily="34" charset="0"/>
                        </a:rPr>
                        <a:t>thức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thái</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độ</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thực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tập</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15000"/>
                        </a:lnSpc>
                        <a:spcBef>
                          <a:spcPts val="600"/>
                        </a:spcBef>
                        <a:spcAft>
                          <a:spcPts val="0"/>
                        </a:spcAft>
                      </a:pPr>
                      <a:r>
                        <a:rPr lang="en-US" sz="1800">
                          <a:effectLst/>
                          <a:latin typeface="Arial" panose="020B0604020202020204" pitchFamily="34" charset="0"/>
                          <a:cs typeface="Arial" panose="020B0604020202020204" pitchFamily="34" charset="0"/>
                        </a:rPr>
                        <a:t>10%</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02450487"/>
                  </a:ext>
                </a:extLst>
              </a:tr>
              <a:tr h="273788">
                <a:tc>
                  <a:txBody>
                    <a:bodyPr/>
                    <a:lstStyle/>
                    <a:p>
                      <a:pPr marL="457200" algn="just">
                        <a:lnSpc>
                          <a:spcPct val="115000"/>
                        </a:lnSpc>
                        <a:spcBef>
                          <a:spcPts val="600"/>
                        </a:spcBef>
                        <a:spcAft>
                          <a:spcPts val="0"/>
                        </a:spcAft>
                      </a:pP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Bản</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thảo</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15000"/>
                        </a:lnSpc>
                        <a:spcBef>
                          <a:spcPts val="600"/>
                        </a:spcBef>
                        <a:spcAft>
                          <a:spcPts val="0"/>
                        </a:spcAft>
                      </a:pPr>
                      <a:r>
                        <a:rPr lang="en-US" sz="1800" dirty="0">
                          <a:effectLst/>
                          <a:latin typeface="Arial" panose="020B0604020202020204" pitchFamily="34" charset="0"/>
                          <a:cs typeface="Arial" panose="020B0604020202020204" pitchFamily="34" charset="0"/>
                        </a:rPr>
                        <a:t>20%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593855951"/>
                  </a:ext>
                </a:extLst>
              </a:tr>
              <a:tr h="273788">
                <a:tc>
                  <a:txBody>
                    <a:bodyPr/>
                    <a:lstStyle/>
                    <a:p>
                      <a:pPr marL="457200" algn="just">
                        <a:lnSpc>
                          <a:spcPct val="115000"/>
                        </a:lnSpc>
                        <a:spcBef>
                          <a:spcPts val="600"/>
                        </a:spcBef>
                        <a:spcAft>
                          <a:spcPts val="0"/>
                        </a:spcAft>
                      </a:pPr>
                      <a:r>
                        <a:rPr lang="en-US" sz="1800" b="1" dirty="0" err="1">
                          <a:solidFill>
                            <a:srgbClr val="FF0000"/>
                          </a:solidFill>
                          <a:effectLst/>
                          <a:latin typeface="Arial" panose="020B0604020202020204" pitchFamily="34" charset="0"/>
                          <a:cs typeface="Arial" panose="020B0604020202020204" pitchFamily="34" charset="0"/>
                        </a:rPr>
                        <a:t>Cuối</a:t>
                      </a:r>
                      <a:r>
                        <a:rPr lang="en-US" sz="1800" b="1" dirty="0">
                          <a:solidFill>
                            <a:srgbClr val="FF0000"/>
                          </a:solidFill>
                          <a:effectLst/>
                          <a:latin typeface="Arial" panose="020B0604020202020204" pitchFamily="34" charset="0"/>
                          <a:cs typeface="Arial" panose="020B0604020202020204" pitchFamily="34" charset="0"/>
                        </a:rPr>
                        <a:t> </a:t>
                      </a:r>
                      <a:r>
                        <a:rPr lang="en-US" sz="1800" b="1" dirty="0" err="1">
                          <a:solidFill>
                            <a:srgbClr val="FF0000"/>
                          </a:solidFill>
                          <a:effectLst/>
                          <a:latin typeface="Arial" panose="020B0604020202020204" pitchFamily="34" charset="0"/>
                          <a:cs typeface="Arial" panose="020B0604020202020204" pitchFamily="34" charset="0"/>
                        </a:rPr>
                        <a:t>kỳ</a:t>
                      </a:r>
                      <a:r>
                        <a:rPr lang="en-US" sz="1800" b="1" dirty="0">
                          <a:solidFill>
                            <a:srgbClr val="FF0000"/>
                          </a:solidFill>
                          <a:effectLst/>
                          <a:latin typeface="Arial" panose="020B0604020202020204" pitchFamily="34" charset="0"/>
                          <a:cs typeface="Arial" panose="020B0604020202020204" pitchFamily="34" charset="0"/>
                        </a:rPr>
                        <a:t>: </a:t>
                      </a:r>
                      <a:endParaRPr lang="en-US"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gn="ctr">
                        <a:lnSpc>
                          <a:spcPct val="115000"/>
                        </a:lnSpc>
                        <a:spcBef>
                          <a:spcPts val="600"/>
                        </a:spcBef>
                        <a:spcAft>
                          <a:spcPts val="0"/>
                        </a:spcAft>
                      </a:pPr>
                      <a:r>
                        <a:rPr lang="en-US" sz="1800" b="1" dirty="0">
                          <a:solidFill>
                            <a:srgbClr val="FF0000"/>
                          </a:solidFill>
                          <a:effectLst/>
                          <a:latin typeface="Arial" panose="020B0604020202020204" pitchFamily="34" charset="0"/>
                          <a:cs typeface="Arial" panose="020B0604020202020204" pitchFamily="34" charset="0"/>
                        </a:rPr>
                        <a:t>50%</a:t>
                      </a:r>
                      <a:endParaRPr lang="en-US" sz="18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68243212"/>
                  </a:ext>
                </a:extLst>
              </a:tr>
              <a:tr h="616526">
                <a:tc>
                  <a:txBody>
                    <a:bodyPr/>
                    <a:lstStyle/>
                    <a:p>
                      <a:pPr marL="457200" algn="just">
                        <a:lnSpc>
                          <a:spcPct val="115000"/>
                        </a:lnSpc>
                        <a:spcBef>
                          <a:spcPts val="600"/>
                        </a:spcBef>
                        <a:spcAft>
                          <a:spcPts val="0"/>
                        </a:spcAft>
                      </a:pP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Đánh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giá</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hình</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thức</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kết</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cấu</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báo</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cáo</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15000"/>
                        </a:lnSpc>
                        <a:spcBef>
                          <a:spcPts val="600"/>
                        </a:spcBef>
                        <a:spcAft>
                          <a:spcPts val="0"/>
                        </a:spcAft>
                      </a:pPr>
                      <a:r>
                        <a:rPr lang="en-US" sz="1800" dirty="0">
                          <a:effectLst/>
                          <a:latin typeface="Arial" panose="020B0604020202020204" pitchFamily="34" charset="0"/>
                          <a:cs typeface="Arial" panose="020B0604020202020204" pitchFamily="34" charset="0"/>
                        </a:rPr>
                        <a:t>20%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27050915"/>
                  </a:ext>
                </a:extLst>
              </a:tr>
              <a:tr h="872196">
                <a:tc>
                  <a:txBody>
                    <a:bodyPr/>
                    <a:lstStyle/>
                    <a:p>
                      <a:pPr marL="457200">
                        <a:lnSpc>
                          <a:spcPct val="115000"/>
                        </a:lnSpc>
                        <a:spcBef>
                          <a:spcPts val="600"/>
                        </a:spcBef>
                        <a:spcAft>
                          <a:spcPts val="0"/>
                        </a:spcAft>
                      </a:pP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Nội</a:t>
                      </a:r>
                      <a:r>
                        <a:rPr lang="en-US" sz="1800" dirty="0">
                          <a:effectLst/>
                          <a:latin typeface="Arial" panose="020B0604020202020204" pitchFamily="34" charset="0"/>
                          <a:cs typeface="Arial" panose="020B0604020202020204" pitchFamily="34" charset="0"/>
                        </a:rPr>
                        <a:t> dung </a:t>
                      </a:r>
                      <a:r>
                        <a:rPr lang="en-US" sz="1800" dirty="0" err="1">
                          <a:effectLst/>
                          <a:latin typeface="Arial" panose="020B0604020202020204" pitchFamily="34" charset="0"/>
                          <a:cs typeface="Arial" panose="020B0604020202020204" pitchFamily="34" charset="0"/>
                        </a:rPr>
                        <a:t>báo</a:t>
                      </a:r>
                      <a:r>
                        <a:rPr lang="en-US" sz="1800" dirty="0">
                          <a:effectLst/>
                          <a:latin typeface="Arial" panose="020B0604020202020204" pitchFamily="34" charset="0"/>
                          <a:cs typeface="Arial" panose="020B0604020202020204" pitchFamily="34" charset="0"/>
                        </a:rPr>
                        <a:t> </a:t>
                      </a:r>
                      <a:r>
                        <a:rPr lang="en-US" sz="1800" dirty="0" err="1">
                          <a:effectLst/>
                          <a:latin typeface="Arial" panose="020B0604020202020204" pitchFamily="34" charset="0"/>
                          <a:cs typeface="Arial" panose="020B0604020202020204" pitchFamily="34" charset="0"/>
                        </a:rPr>
                        <a:t>cáo</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457200">
                        <a:lnSpc>
                          <a:spcPct val="115000"/>
                        </a:lnSpc>
                        <a:spcBef>
                          <a:spcPts val="600"/>
                        </a:spcBef>
                        <a:spcAft>
                          <a:spcPts val="0"/>
                        </a:spcAft>
                      </a:pPr>
                      <a:r>
                        <a:rPr lang="en-US" sz="1800" dirty="0">
                          <a:effectLst/>
                          <a:latin typeface="Arial" panose="020B0604020202020204" pitchFamily="34" charset="0"/>
                          <a:cs typeface="Arial" panose="020B0604020202020204" pitchFamily="34" charset="0"/>
                        </a:rPr>
                        <a:t>30%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716787239"/>
                  </a:ext>
                </a:extLst>
              </a:tr>
            </a:tbl>
          </a:graphicData>
        </a:graphic>
      </p:graphicFrame>
    </p:spTree>
    <p:extLst>
      <p:ext uri="{BB962C8B-B14F-4D97-AF65-F5344CB8AC3E}">
        <p14:creationId xmlns:p14="http://schemas.microsoft.com/office/powerpoint/2010/main" val="5132839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4</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THỜI GIAN THỰC HIỆN</a:t>
            </a:r>
          </a:p>
        </p:txBody>
      </p:sp>
      <p:graphicFrame>
        <p:nvGraphicFramePr>
          <p:cNvPr id="2" name="Table 1">
            <a:extLst>
              <a:ext uri="{FF2B5EF4-FFF2-40B4-BE49-F238E27FC236}">
                <a16:creationId xmlns:a16="http://schemas.microsoft.com/office/drawing/2014/main" id="{8AD3BEB5-A687-D02F-E324-2AEDEE5B7737}"/>
              </a:ext>
            </a:extLst>
          </p:cNvPr>
          <p:cNvGraphicFramePr>
            <a:graphicFrameLocks noGrp="1"/>
          </p:cNvGraphicFramePr>
          <p:nvPr>
            <p:extLst>
              <p:ext uri="{D42A27DB-BD31-4B8C-83A1-F6EECF244321}">
                <p14:modId xmlns:p14="http://schemas.microsoft.com/office/powerpoint/2010/main" val="1237462316"/>
              </p:ext>
            </p:extLst>
          </p:nvPr>
        </p:nvGraphicFramePr>
        <p:xfrm>
          <a:off x="304800" y="1219200"/>
          <a:ext cx="8586635" cy="4459605"/>
        </p:xfrm>
        <a:graphic>
          <a:graphicData uri="http://schemas.openxmlformats.org/drawingml/2006/table">
            <a:tbl>
              <a:tblPr>
                <a:tableStyleId>{616DA210-FB5B-4158-B5E0-FEB733F419BA}</a:tableStyleId>
              </a:tblPr>
              <a:tblGrid>
                <a:gridCol w="3315396">
                  <a:extLst>
                    <a:ext uri="{9D8B030D-6E8A-4147-A177-3AD203B41FA5}">
                      <a16:colId xmlns:a16="http://schemas.microsoft.com/office/drawing/2014/main" val="989947264"/>
                    </a:ext>
                  </a:extLst>
                </a:gridCol>
                <a:gridCol w="5271239">
                  <a:extLst>
                    <a:ext uri="{9D8B030D-6E8A-4147-A177-3AD203B41FA5}">
                      <a16:colId xmlns:a16="http://schemas.microsoft.com/office/drawing/2014/main" val="432562167"/>
                    </a:ext>
                  </a:extLst>
                </a:gridCol>
              </a:tblGrid>
              <a:tr h="326571">
                <a:tc>
                  <a:txBody>
                    <a:bodyPr/>
                    <a:lstStyle/>
                    <a:p>
                      <a:pPr algn="ctr" fontAlgn="b"/>
                      <a:r>
                        <a:rPr lang="en-US" sz="2200" b="1" u="none" strike="noStrike" dirty="0" err="1">
                          <a:effectLst/>
                          <a:latin typeface="Times New Roman" panose="02020603050405020304" pitchFamily="18" charset="0"/>
                          <a:cs typeface="Times New Roman" panose="02020603050405020304" pitchFamily="18" charset="0"/>
                        </a:rPr>
                        <a:t>Thời</a:t>
                      </a:r>
                      <a:r>
                        <a:rPr lang="en-US" sz="2200" b="1" u="none" strike="noStrike" dirty="0">
                          <a:effectLst/>
                          <a:latin typeface="Times New Roman" panose="02020603050405020304" pitchFamily="18" charset="0"/>
                          <a:cs typeface="Times New Roman" panose="02020603050405020304" pitchFamily="18" charset="0"/>
                        </a:rPr>
                        <a:t> </a:t>
                      </a:r>
                      <a:r>
                        <a:rPr lang="en-US" sz="2200" b="1" u="none" strike="noStrike" dirty="0" err="1">
                          <a:effectLst/>
                          <a:latin typeface="Times New Roman" panose="02020603050405020304" pitchFamily="18" charset="0"/>
                          <a:cs typeface="Times New Roman" panose="02020603050405020304" pitchFamily="18" charset="0"/>
                        </a:rPr>
                        <a:t>gian</a:t>
                      </a:r>
                      <a:endParaRPr lang="en-US" sz="2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2200" b="1" u="none" strike="noStrike" dirty="0" err="1">
                          <a:effectLst/>
                          <a:latin typeface="Times New Roman" panose="02020603050405020304" pitchFamily="18" charset="0"/>
                          <a:cs typeface="Times New Roman" panose="02020603050405020304" pitchFamily="18" charset="0"/>
                        </a:rPr>
                        <a:t>Nội</a:t>
                      </a:r>
                      <a:r>
                        <a:rPr lang="en-US" sz="2200" b="1" u="none" strike="noStrike" dirty="0">
                          <a:effectLst/>
                          <a:latin typeface="Times New Roman" panose="02020603050405020304" pitchFamily="18" charset="0"/>
                          <a:cs typeface="Times New Roman" panose="02020603050405020304" pitchFamily="18" charset="0"/>
                        </a:rPr>
                        <a:t> dung</a:t>
                      </a:r>
                      <a:endParaRPr lang="en-US" sz="2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745327840"/>
                  </a:ext>
                </a:extLst>
              </a:tr>
              <a:tr h="653144">
                <a:tc>
                  <a:txBody>
                    <a:bodyPr/>
                    <a:lstStyle/>
                    <a:p>
                      <a:pPr algn="ctr" fontAlgn="ctr"/>
                      <a:r>
                        <a:rPr lang="en-US" sz="2200" u="none" strike="noStrike">
                          <a:effectLst/>
                          <a:latin typeface="Times New Roman" panose="02020603050405020304" pitchFamily="18" charset="0"/>
                          <a:cs typeface="Times New Roman" panose="02020603050405020304" pitchFamily="18" charset="0"/>
                        </a:rPr>
                        <a:t>Trong tháng 09/2023</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vi-VN" sz="2200" u="none" strike="noStrike">
                          <a:effectLst/>
                          <a:latin typeface="Times New Roman" panose="02020603050405020304" pitchFamily="18" charset="0"/>
                          <a:cs typeface="Times New Roman" panose="02020603050405020304" pitchFamily="18" charset="0"/>
                        </a:rPr>
                        <a:t>Liên hệ đơn vị thực tập và đăng ký xin giấy giới thiệu thực tập theo link</a:t>
                      </a:r>
                      <a:endParaRPr lang="vi-VN"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2625314506"/>
                  </a:ext>
                </a:extLst>
              </a:tr>
              <a:tr h="653144">
                <a:tc>
                  <a:txBody>
                    <a:bodyPr/>
                    <a:lstStyle/>
                    <a:p>
                      <a:pPr algn="ctr" fontAlgn="ctr"/>
                      <a:r>
                        <a:rPr lang="en-US" sz="2200" u="none" strike="noStrike">
                          <a:effectLst/>
                          <a:latin typeface="Times New Roman" panose="02020603050405020304" pitchFamily="18" charset="0"/>
                          <a:cs typeface="Times New Roman" panose="02020603050405020304" pitchFamily="18" charset="0"/>
                        </a:rPr>
                        <a:t>đến hết ngày 22/09/2023</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en-US" sz="2200" u="none" strike="noStrike">
                          <a:effectLst/>
                          <a:latin typeface="Times New Roman" panose="02020603050405020304" pitchFamily="18" charset="0"/>
                          <a:cs typeface="Times New Roman" panose="02020603050405020304" pitchFamily="18" charset="0"/>
                        </a:rPr>
                        <a:t>Sinh viên đăng ký tên đề tài theo link khoa đã công bố</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152728627"/>
                  </a:ext>
                </a:extLst>
              </a:tr>
              <a:tr h="326571">
                <a:tc>
                  <a:txBody>
                    <a:bodyPr/>
                    <a:lstStyle/>
                    <a:p>
                      <a:pPr algn="ctr" fontAlgn="ctr"/>
                      <a:r>
                        <a:rPr lang="en-US" sz="2200" u="none" strike="noStrike">
                          <a:effectLst/>
                          <a:latin typeface="Times New Roman" panose="02020603050405020304" pitchFamily="18" charset="0"/>
                          <a:cs typeface="Times New Roman" panose="02020603050405020304" pitchFamily="18" charset="0"/>
                        </a:rPr>
                        <a:t>Ngày 29/09/2023</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200" u="none" strike="noStrike">
                          <a:effectLst/>
                          <a:latin typeface="Times New Roman" panose="02020603050405020304" pitchFamily="18" charset="0"/>
                          <a:cs typeface="Times New Roman" panose="02020603050405020304" pitchFamily="18" charset="0"/>
                        </a:rPr>
                        <a:t>Công bố danh sách GVHD trên trang web khoa</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490094549"/>
                  </a:ext>
                </a:extLst>
              </a:tr>
              <a:tr h="653144">
                <a:tc>
                  <a:txBody>
                    <a:bodyPr/>
                    <a:lstStyle/>
                    <a:p>
                      <a:pPr algn="ctr" fontAlgn="ctr"/>
                      <a:r>
                        <a:rPr lang="en-US" sz="2200" u="none" strike="noStrike">
                          <a:effectLst/>
                          <a:latin typeface="Times New Roman" panose="02020603050405020304" pitchFamily="18" charset="0"/>
                          <a:cs typeface="Times New Roman" panose="02020603050405020304" pitchFamily="18" charset="0"/>
                        </a:rPr>
                        <a:t>từ 01/10/2023 - 08/10/2023</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vi-VN" sz="2200" u="none" strike="noStrike">
                          <a:effectLst/>
                          <a:latin typeface="Times New Roman" panose="02020603050405020304" pitchFamily="18" charset="0"/>
                          <a:cs typeface="Times New Roman" panose="02020603050405020304" pitchFamily="18" charset="0"/>
                        </a:rPr>
                        <a:t>Giảng viên hướng dẫn họp và triển khai thực tập với từng nhóm sinh viên </a:t>
                      </a:r>
                      <a:endParaRPr lang="vi-VN"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708298000"/>
                  </a:ext>
                </a:extLst>
              </a:tr>
              <a:tr h="326571">
                <a:tc>
                  <a:txBody>
                    <a:bodyPr/>
                    <a:lstStyle/>
                    <a:p>
                      <a:pPr algn="ctr" fontAlgn="ctr"/>
                      <a:r>
                        <a:rPr lang="en-US" sz="2200" u="none" strike="noStrike">
                          <a:effectLst/>
                          <a:latin typeface="Times New Roman" panose="02020603050405020304" pitchFamily="18" charset="0"/>
                          <a:cs typeface="Times New Roman" panose="02020603050405020304" pitchFamily="18" charset="0"/>
                        </a:rPr>
                        <a:t>20/12/2023</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200" u="none" strike="noStrike">
                          <a:effectLst/>
                          <a:latin typeface="Times New Roman" panose="02020603050405020304" pitchFamily="18" charset="0"/>
                          <a:cs typeface="Times New Roman" panose="02020603050405020304" pitchFamily="18" charset="0"/>
                        </a:rPr>
                        <a:t>Nộp bản thảo cho GVHD</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152051238"/>
                  </a:ext>
                </a:extLst>
              </a:tr>
              <a:tr h="704850">
                <a:tc>
                  <a:txBody>
                    <a:bodyPr/>
                    <a:lstStyle/>
                    <a:p>
                      <a:pPr algn="ctr" fontAlgn="ctr"/>
                      <a:r>
                        <a:rPr lang="en-US" sz="2200" u="none" strike="noStrike">
                          <a:effectLst/>
                          <a:latin typeface="Times New Roman" panose="02020603050405020304" pitchFamily="18" charset="0"/>
                          <a:cs typeface="Times New Roman" panose="02020603050405020304" pitchFamily="18" charset="0"/>
                        </a:rPr>
                        <a:t>29/12/2023</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vi-VN" sz="2200" u="none" strike="noStrike" dirty="0">
                          <a:effectLst/>
                          <a:latin typeface="Times New Roman" panose="02020603050405020304" pitchFamily="18" charset="0"/>
                          <a:cs typeface="Times New Roman" panose="02020603050405020304" pitchFamily="18" charset="0"/>
                        </a:rPr>
                        <a:t>Hoàn tất việc chỉnh sửa báo cáo thực tập </a:t>
                      </a:r>
                      <a:br>
                        <a:rPr lang="vi-VN" sz="2200" u="none" strike="noStrike" dirty="0">
                          <a:effectLst/>
                          <a:latin typeface="Times New Roman" panose="02020603050405020304" pitchFamily="18" charset="0"/>
                          <a:cs typeface="Times New Roman" panose="02020603050405020304" pitchFamily="18" charset="0"/>
                        </a:rPr>
                      </a:br>
                      <a:r>
                        <a:rPr lang="vi-VN" sz="2200" u="none" strike="noStrike" dirty="0">
                          <a:effectLst/>
                          <a:latin typeface="Times New Roman" panose="02020603050405020304" pitchFamily="18" charset="0"/>
                          <a:cs typeface="Times New Roman" panose="02020603050405020304" pitchFamily="18" charset="0"/>
                        </a:rPr>
                        <a:t>Hoàn thành </a:t>
                      </a:r>
                      <a:r>
                        <a:rPr lang="en-US" sz="2200" u="none" strike="noStrike" dirty="0" err="1">
                          <a:effectLst/>
                          <a:latin typeface="Times New Roman" panose="02020603050405020304" pitchFamily="18" charset="0"/>
                          <a:cs typeface="Times New Roman" panose="02020603050405020304" pitchFamily="18" charset="0"/>
                        </a:rPr>
                        <a:t>nhận</a:t>
                      </a:r>
                      <a:r>
                        <a:rPr lang="en-US" sz="2200" u="none" strike="noStrike" dirty="0">
                          <a:effectLst/>
                          <a:latin typeface="Times New Roman" panose="02020603050405020304" pitchFamily="18" charset="0"/>
                          <a:cs typeface="Times New Roman" panose="02020603050405020304" pitchFamily="18" charset="0"/>
                        </a:rPr>
                        <a:t> </a:t>
                      </a:r>
                      <a:r>
                        <a:rPr lang="en-US" sz="2200" u="none" strike="noStrike" dirty="0" err="1">
                          <a:effectLst/>
                          <a:latin typeface="Times New Roman" panose="02020603050405020304" pitchFamily="18" charset="0"/>
                          <a:cs typeface="Times New Roman" panose="02020603050405020304" pitchFamily="18" charset="0"/>
                        </a:rPr>
                        <a:t>xét</a:t>
                      </a:r>
                      <a:r>
                        <a:rPr lang="en-US" sz="2200" u="none" strike="noStrike" dirty="0">
                          <a:effectLst/>
                          <a:latin typeface="Times New Roman" panose="02020603050405020304" pitchFamily="18" charset="0"/>
                          <a:cs typeface="Times New Roman" panose="02020603050405020304" pitchFamily="18" charset="0"/>
                        </a:rPr>
                        <a:t> </a:t>
                      </a:r>
                      <a:r>
                        <a:rPr lang="vi-VN" sz="2200" u="none" strike="noStrike" dirty="0">
                          <a:effectLst/>
                          <a:latin typeface="Times New Roman" panose="02020603050405020304" pitchFamily="18" charset="0"/>
                          <a:cs typeface="Times New Roman" panose="02020603050405020304" pitchFamily="18" charset="0"/>
                        </a:rPr>
                        <a:t>từ cơ quan thực tập </a:t>
                      </a:r>
                      <a:endParaRPr lang="vi-VN"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738785810"/>
                  </a:ext>
                </a:extLst>
              </a:tr>
              <a:tr h="326571">
                <a:tc>
                  <a:txBody>
                    <a:bodyPr/>
                    <a:lstStyle/>
                    <a:p>
                      <a:pPr algn="ctr" fontAlgn="ctr"/>
                      <a:r>
                        <a:rPr lang="en-US" sz="2200" u="none" strike="noStrike">
                          <a:effectLst/>
                          <a:latin typeface="Times New Roman" panose="02020603050405020304" pitchFamily="18" charset="0"/>
                          <a:cs typeface="Times New Roman" panose="02020603050405020304" pitchFamily="18" charset="0"/>
                        </a:rPr>
                        <a:t>Hạn chót 05/01/2024</a:t>
                      </a:r>
                      <a:endParaRPr lang="en-US" sz="22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en-US" sz="2200" u="none" strike="noStrike" dirty="0" err="1">
                          <a:effectLst/>
                          <a:latin typeface="Times New Roman" panose="02020603050405020304" pitchFamily="18" charset="0"/>
                          <a:cs typeface="Times New Roman" panose="02020603050405020304" pitchFamily="18" charset="0"/>
                        </a:rPr>
                        <a:t>Nộp</a:t>
                      </a:r>
                      <a:r>
                        <a:rPr lang="en-US" sz="2200" u="none" strike="noStrike" dirty="0">
                          <a:effectLst/>
                          <a:latin typeface="Times New Roman" panose="02020603050405020304" pitchFamily="18" charset="0"/>
                          <a:cs typeface="Times New Roman" panose="02020603050405020304" pitchFamily="18" charset="0"/>
                        </a:rPr>
                        <a:t> BCTT </a:t>
                      </a:r>
                      <a:r>
                        <a:rPr lang="en-US" sz="2200" u="none" strike="noStrike" dirty="0" err="1">
                          <a:effectLst/>
                          <a:latin typeface="Times New Roman" panose="02020603050405020304" pitchFamily="18" charset="0"/>
                          <a:cs typeface="Times New Roman" panose="02020603050405020304" pitchFamily="18" charset="0"/>
                        </a:rPr>
                        <a:t>về</a:t>
                      </a:r>
                      <a:r>
                        <a:rPr lang="en-US" sz="2200" u="none" strike="noStrike" dirty="0">
                          <a:effectLst/>
                          <a:latin typeface="Times New Roman" panose="02020603050405020304" pitchFamily="18" charset="0"/>
                          <a:cs typeface="Times New Roman" panose="02020603050405020304" pitchFamily="18" charset="0"/>
                        </a:rPr>
                        <a:t> VP khoa</a:t>
                      </a:r>
                      <a:endParaRPr lang="en-US"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678190919"/>
                  </a:ext>
                </a:extLst>
              </a:tr>
            </a:tbl>
          </a:graphicData>
        </a:graphic>
      </p:graphicFrame>
    </p:spTree>
    <p:extLst>
      <p:ext uri="{BB962C8B-B14F-4D97-AF65-F5344CB8AC3E}">
        <p14:creationId xmlns:p14="http://schemas.microsoft.com/office/powerpoint/2010/main" val="38847634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40</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5438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2400" b="1" dirty="0">
                <a:solidFill>
                  <a:srgbClr val="0070C0"/>
                </a:solidFill>
                <a:latin typeface="Arial" pitchFamily="34" charset="0"/>
                <a:cs typeface="Arial" pitchFamily="34" charset="0"/>
              </a:rPr>
              <a:t>MỘT SỐ TÀI LIỆU THAM KHẢO  VÀ TRANG WEB HỮU ÍCH</a:t>
            </a:r>
          </a:p>
        </p:txBody>
      </p:sp>
      <p:sp>
        <p:nvSpPr>
          <p:cNvPr id="6" name="Rectangle 3"/>
          <p:cNvSpPr txBox="1">
            <a:spLocks noChangeArrowheads="1"/>
          </p:cNvSpPr>
          <p:nvPr/>
        </p:nvSpPr>
        <p:spPr bwMode="auto">
          <a:xfrm>
            <a:off x="2590800" y="1333500"/>
            <a:ext cx="6477000" cy="5105400"/>
          </a:xfrm>
          <a:prstGeom prst="rect">
            <a:avLst/>
          </a:prstGeom>
          <a:noFill/>
          <a:ln w="9525">
            <a:noFill/>
            <a:miter lim="800000"/>
            <a:headEnd/>
            <a:tailEnd/>
          </a:ln>
        </p:spPr>
        <p:txBody>
          <a:bodyPr/>
          <a:lstStyle/>
          <a:p>
            <a:pPr>
              <a:spcBef>
                <a:spcPts val="600"/>
              </a:spcBef>
              <a:spcAft>
                <a:spcPts val="600"/>
              </a:spcAft>
              <a:buFont typeface="Arial" pitchFamily="34" charset="0"/>
              <a:buChar char="•"/>
            </a:pPr>
            <a:r>
              <a:rPr lang="en-US" sz="2200" dirty="0">
                <a:latin typeface="Arial" pitchFamily="34" charset="0"/>
                <a:cs typeface="Arial" pitchFamily="34" charset="0"/>
              </a:rPr>
              <a:t> </a:t>
            </a:r>
            <a:r>
              <a:rPr lang="vi-VN" sz="2200" dirty="0">
                <a:latin typeface="Arial" pitchFamily="34" charset="0"/>
                <a:cs typeface="Arial" pitchFamily="34" charset="0"/>
              </a:rPr>
              <a:t>Luật Kế toán / Luật kiểm toán</a:t>
            </a:r>
            <a:endParaRPr lang="en-US" sz="2200" dirty="0">
              <a:latin typeface="Arial" pitchFamily="34" charset="0"/>
              <a:cs typeface="Arial" pitchFamily="34" charset="0"/>
            </a:endParaRPr>
          </a:p>
          <a:p>
            <a:pPr>
              <a:spcBef>
                <a:spcPts val="600"/>
              </a:spcBef>
              <a:spcAft>
                <a:spcPts val="600"/>
              </a:spcAft>
              <a:buFont typeface="Arial" pitchFamily="34" charset="0"/>
              <a:buChar char="•"/>
            </a:pPr>
            <a:r>
              <a:rPr lang="en-US" sz="2200" dirty="0">
                <a:latin typeface="Arial" pitchFamily="34" charset="0"/>
                <a:cs typeface="Arial" pitchFamily="34" charset="0"/>
              </a:rPr>
              <a:t> </a:t>
            </a:r>
            <a:r>
              <a:rPr lang="vi-VN" sz="2200" dirty="0">
                <a:latin typeface="Arial" pitchFamily="34" charset="0"/>
                <a:cs typeface="Arial" pitchFamily="34" charset="0"/>
              </a:rPr>
              <a:t>Các nghị định hướng dẫn</a:t>
            </a:r>
            <a:endParaRPr lang="en-US" sz="2200" dirty="0">
              <a:latin typeface="Arial" pitchFamily="34" charset="0"/>
              <a:cs typeface="Arial" pitchFamily="34" charset="0"/>
            </a:endParaRPr>
          </a:p>
          <a:p>
            <a:pPr>
              <a:spcBef>
                <a:spcPts val="600"/>
              </a:spcBef>
              <a:spcAft>
                <a:spcPts val="600"/>
              </a:spcAft>
              <a:buFont typeface="Arial" pitchFamily="34" charset="0"/>
              <a:buChar char="•"/>
            </a:pPr>
            <a:r>
              <a:rPr lang="en-US" sz="2200" dirty="0">
                <a:latin typeface="Arial" pitchFamily="34" charset="0"/>
                <a:cs typeface="Arial" pitchFamily="34" charset="0"/>
              </a:rPr>
              <a:t> </a:t>
            </a:r>
            <a:r>
              <a:rPr lang="vi-VN" sz="2200" dirty="0">
                <a:latin typeface="Arial" pitchFamily="34" charset="0"/>
                <a:cs typeface="Arial" pitchFamily="34" charset="0"/>
              </a:rPr>
              <a:t>Hệ thống chuẩn mực kế toán / kiểm toán</a:t>
            </a:r>
            <a:endParaRPr lang="en-US" sz="2200" dirty="0">
              <a:latin typeface="Arial" pitchFamily="34" charset="0"/>
              <a:cs typeface="Arial" pitchFamily="34" charset="0"/>
            </a:endParaRPr>
          </a:p>
          <a:p>
            <a:pPr>
              <a:spcBef>
                <a:spcPts val="600"/>
              </a:spcBef>
              <a:spcAft>
                <a:spcPts val="600"/>
              </a:spcAft>
              <a:buFont typeface="Arial" pitchFamily="34" charset="0"/>
              <a:buChar char="•"/>
            </a:pPr>
            <a:r>
              <a:rPr lang="vi-VN" sz="2200" dirty="0">
                <a:latin typeface="Arial" pitchFamily="34" charset="0"/>
                <a:cs typeface="Arial" pitchFamily="34" charset="0"/>
              </a:rPr>
              <a:t> Các thông tư hướng dẫn</a:t>
            </a:r>
            <a:endParaRPr lang="en-US" sz="2200" dirty="0">
              <a:latin typeface="Arial" pitchFamily="34" charset="0"/>
              <a:cs typeface="Arial" pitchFamily="34" charset="0"/>
            </a:endParaRPr>
          </a:p>
          <a:p>
            <a:pPr>
              <a:spcBef>
                <a:spcPts val="600"/>
              </a:spcBef>
              <a:spcAft>
                <a:spcPts val="600"/>
              </a:spcAft>
              <a:buFont typeface="Arial" pitchFamily="34" charset="0"/>
              <a:buChar char="•"/>
            </a:pPr>
            <a:r>
              <a:rPr lang="en-US" sz="2200" dirty="0">
                <a:latin typeface="Arial" pitchFamily="34" charset="0"/>
                <a:cs typeface="Arial" pitchFamily="34" charset="0"/>
              </a:rPr>
              <a:t> </a:t>
            </a:r>
            <a:r>
              <a:rPr lang="vi-VN" sz="2200" dirty="0">
                <a:latin typeface="Arial" pitchFamily="34" charset="0"/>
                <a:cs typeface="Arial" pitchFamily="34" charset="0"/>
              </a:rPr>
              <a:t>Chế độ kế toán </a:t>
            </a:r>
            <a:endParaRPr lang="en-US" sz="2200" dirty="0">
              <a:latin typeface="Arial" pitchFamily="34" charset="0"/>
              <a:cs typeface="Arial" pitchFamily="34" charset="0"/>
            </a:endParaRPr>
          </a:p>
          <a:p>
            <a:pPr>
              <a:spcBef>
                <a:spcPts val="600"/>
              </a:spcBef>
              <a:spcAft>
                <a:spcPts val="600"/>
              </a:spcAft>
              <a:buFont typeface="Arial" pitchFamily="34" charset="0"/>
              <a:buChar char="•"/>
            </a:pPr>
            <a:r>
              <a:rPr lang="en-US" sz="2200" dirty="0">
                <a:latin typeface="Arial" pitchFamily="34" charset="0"/>
                <a:cs typeface="Arial" pitchFamily="34" charset="0"/>
              </a:rPr>
              <a:t> </a:t>
            </a:r>
            <a:r>
              <a:rPr lang="vi-VN" sz="2200" dirty="0">
                <a:latin typeface="Arial" pitchFamily="34" charset="0"/>
                <a:cs typeface="Arial" pitchFamily="34" charset="0"/>
              </a:rPr>
              <a:t>Trang web Bộ  Tài chính: 	www.mof.gov.vn</a:t>
            </a:r>
            <a:endParaRPr lang="en-US" sz="2200" dirty="0">
              <a:latin typeface="Arial" pitchFamily="34" charset="0"/>
              <a:cs typeface="Arial" pitchFamily="34" charset="0"/>
            </a:endParaRPr>
          </a:p>
          <a:p>
            <a:pPr>
              <a:spcBef>
                <a:spcPts val="600"/>
              </a:spcBef>
              <a:spcAft>
                <a:spcPts val="600"/>
              </a:spcAft>
              <a:buFont typeface="Arial" pitchFamily="34" charset="0"/>
              <a:buChar char="•"/>
            </a:pPr>
            <a:r>
              <a:rPr lang="en-US" sz="2200" dirty="0">
                <a:latin typeface="Arial" pitchFamily="34" charset="0"/>
                <a:cs typeface="Arial" pitchFamily="34" charset="0"/>
              </a:rPr>
              <a:t> </a:t>
            </a:r>
            <a:r>
              <a:rPr lang="vi-VN" sz="2200" dirty="0">
                <a:latin typeface="Arial" pitchFamily="34" charset="0"/>
                <a:cs typeface="Arial" pitchFamily="34" charset="0"/>
              </a:rPr>
              <a:t>Trang web Tổng cục Thuế: 	www.gdt.gov.vn</a:t>
            </a:r>
            <a:endParaRPr lang="en-US" sz="2200" dirty="0">
              <a:latin typeface="Arial" pitchFamily="34" charset="0"/>
              <a:cs typeface="Arial" pitchFamily="34" charset="0"/>
            </a:endParaRPr>
          </a:p>
          <a:p>
            <a:pPr>
              <a:spcBef>
                <a:spcPts val="600"/>
              </a:spcBef>
              <a:spcAft>
                <a:spcPts val="600"/>
              </a:spcAft>
              <a:buFont typeface="Arial" pitchFamily="34" charset="0"/>
              <a:buChar char="•"/>
            </a:pPr>
            <a:r>
              <a:rPr lang="en-US" sz="2200" dirty="0">
                <a:latin typeface="Arial" pitchFamily="34" charset="0"/>
                <a:cs typeface="Arial" pitchFamily="34" charset="0"/>
              </a:rPr>
              <a:t> </a:t>
            </a:r>
            <a:r>
              <a:rPr lang="vi-VN" sz="2200" dirty="0">
                <a:latin typeface="Arial" pitchFamily="34" charset="0"/>
                <a:cs typeface="Arial" pitchFamily="34" charset="0"/>
              </a:rPr>
              <a:t>Tạp chí Kế toán: 			www.tapchiketoan.com</a:t>
            </a:r>
            <a:endParaRPr lang="en-US" sz="2200" dirty="0">
              <a:latin typeface="Arial" pitchFamily="34" charset="0"/>
              <a:cs typeface="Arial" pitchFamily="34" charset="0"/>
            </a:endParaRPr>
          </a:p>
          <a:p>
            <a:pPr>
              <a:spcBef>
                <a:spcPts val="600"/>
              </a:spcBef>
              <a:spcAft>
                <a:spcPts val="600"/>
              </a:spcAft>
              <a:buFont typeface="Arial" pitchFamily="34" charset="0"/>
              <a:buChar char="•"/>
            </a:pPr>
            <a:r>
              <a:rPr lang="en-US" sz="2200" dirty="0">
                <a:latin typeface="Arial" pitchFamily="34" charset="0"/>
                <a:cs typeface="Arial" pitchFamily="34" charset="0"/>
              </a:rPr>
              <a:t> </a:t>
            </a:r>
            <a:r>
              <a:rPr lang="vi-VN" sz="2200" dirty="0">
                <a:latin typeface="Arial" pitchFamily="34" charset="0"/>
                <a:cs typeface="Arial" pitchFamily="34" charset="0"/>
              </a:rPr>
              <a:t>Trang web của Hội </a:t>
            </a:r>
            <a:r>
              <a:rPr lang="en-US" sz="2200" dirty="0">
                <a:latin typeface="Arial" pitchFamily="34" charset="0"/>
                <a:cs typeface="Arial" pitchFamily="34" charset="0"/>
              </a:rPr>
              <a:t>KT-KT </a:t>
            </a:r>
            <a:r>
              <a:rPr lang="vi-VN" sz="2200" dirty="0">
                <a:latin typeface="Arial" pitchFamily="34" charset="0"/>
                <a:cs typeface="Arial" pitchFamily="34" charset="0"/>
              </a:rPr>
              <a:t>Việt Nam: www.vaa.vn </a:t>
            </a:r>
            <a:endParaRPr lang="en-US" sz="2200" dirty="0">
              <a:latin typeface="Arial" pitchFamily="34" charset="0"/>
              <a:cs typeface="Arial" pitchFamily="34" charset="0"/>
            </a:endParaRPr>
          </a:p>
        </p:txBody>
      </p:sp>
      <p:pic>
        <p:nvPicPr>
          <p:cNvPr id="13314" name="Picture 2" descr="Các cách trích dẫn trong bài luận văn thạc sĩ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2895600"/>
            <a:ext cx="2298192" cy="1303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2105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41</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524000" y="270669"/>
            <a:ext cx="7543800" cy="762000"/>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2400" b="1" dirty="0">
                <a:solidFill>
                  <a:srgbClr val="0070C0"/>
                </a:solidFill>
                <a:latin typeface="Arial" pitchFamily="34" charset="0"/>
                <a:cs typeface="Arial" pitchFamily="34" charset="0"/>
              </a:rPr>
              <a:t>LINK ĐĂNG KÝ</a:t>
            </a:r>
          </a:p>
        </p:txBody>
      </p:sp>
      <p:sp>
        <p:nvSpPr>
          <p:cNvPr id="4" name="TextBox 3">
            <a:extLst>
              <a:ext uri="{FF2B5EF4-FFF2-40B4-BE49-F238E27FC236}">
                <a16:creationId xmlns:a16="http://schemas.microsoft.com/office/drawing/2014/main" id="{7BF018ED-A100-3AB4-49A0-35879ADAA672}"/>
              </a:ext>
            </a:extLst>
          </p:cNvPr>
          <p:cNvSpPr txBox="1"/>
          <p:nvPr/>
        </p:nvSpPr>
        <p:spPr>
          <a:xfrm>
            <a:off x="381000" y="1429067"/>
            <a:ext cx="8534400" cy="4455835"/>
          </a:xfrm>
          <a:prstGeom prst="rect">
            <a:avLst/>
          </a:prstGeom>
          <a:noFill/>
        </p:spPr>
        <p:txBody>
          <a:bodyPr wrap="square">
            <a:spAutoFit/>
          </a:bodyPr>
          <a:lstStyle/>
          <a:p>
            <a:pPr marL="342900" indent="-342900">
              <a:lnSpc>
                <a:spcPct val="150000"/>
              </a:lnSpc>
              <a:buFontTx/>
              <a:buChar char="-"/>
            </a:pPr>
            <a:r>
              <a:rPr lang="en-US" sz="2400" b="1" dirty="0"/>
              <a:t>Link </a:t>
            </a:r>
            <a:r>
              <a:rPr lang="en-US" sz="2400" b="1" dirty="0" err="1"/>
              <a:t>sinh</a:t>
            </a:r>
            <a:r>
              <a:rPr lang="en-US" sz="2400" b="1" dirty="0"/>
              <a:t> </a:t>
            </a:r>
            <a:r>
              <a:rPr lang="en-US" sz="2400" b="1" dirty="0" err="1"/>
              <a:t>viên</a:t>
            </a:r>
            <a:r>
              <a:rPr lang="en-US" sz="2400" b="1" dirty="0"/>
              <a:t> </a:t>
            </a:r>
            <a:r>
              <a:rPr lang="en-US" sz="2400" b="1" dirty="0" err="1"/>
              <a:t>đăng</a:t>
            </a:r>
            <a:r>
              <a:rPr lang="en-US" sz="2400" b="1" dirty="0"/>
              <a:t> </a:t>
            </a:r>
            <a:r>
              <a:rPr lang="en-US" sz="2400" b="1" dirty="0" err="1"/>
              <a:t>ký</a:t>
            </a:r>
            <a:r>
              <a:rPr lang="en-US" sz="2400" b="1" dirty="0"/>
              <a:t> </a:t>
            </a:r>
            <a:r>
              <a:rPr lang="en-US" sz="2400" b="1" dirty="0" err="1"/>
              <a:t>để</a:t>
            </a:r>
            <a:r>
              <a:rPr lang="en-US" sz="2400" b="1" dirty="0"/>
              <a:t> </a:t>
            </a:r>
            <a:r>
              <a:rPr lang="en-US" sz="2400" b="1" dirty="0" err="1"/>
              <a:t>nhận</a:t>
            </a:r>
            <a:r>
              <a:rPr lang="en-US" sz="2400" b="1" dirty="0"/>
              <a:t> </a:t>
            </a:r>
            <a:r>
              <a:rPr lang="en-US" sz="2400" b="1" dirty="0" err="1"/>
              <a:t>giấy</a:t>
            </a:r>
            <a:r>
              <a:rPr lang="en-US" sz="2400" b="1" dirty="0"/>
              <a:t> </a:t>
            </a:r>
            <a:r>
              <a:rPr lang="en-US" sz="2400" b="1" dirty="0" err="1"/>
              <a:t>giới</a:t>
            </a:r>
            <a:r>
              <a:rPr lang="en-US" sz="2400" b="1" dirty="0"/>
              <a:t> </a:t>
            </a:r>
            <a:r>
              <a:rPr lang="en-US" sz="2400" b="1" dirty="0" err="1"/>
              <a:t>thiệu</a:t>
            </a:r>
            <a:r>
              <a:rPr lang="en-US" sz="2400" b="1" dirty="0"/>
              <a:t>: </a:t>
            </a:r>
            <a:r>
              <a:rPr lang="en-US" sz="2400" dirty="0">
                <a:hlinkClick r:id="rId3"/>
              </a:rPr>
              <a:t>https://docs.google.com/forms/d/e/1FAIpQLSeZx-DNA9ayiJ7_jiERMJ2WkTFlDy5vhgkQMtPPKOq6XBWhIQ/viewform?usp=sf_link</a:t>
            </a:r>
            <a:endParaRPr lang="en-US" sz="2400" dirty="0"/>
          </a:p>
          <a:p>
            <a:pPr marL="342900" indent="-342900">
              <a:lnSpc>
                <a:spcPct val="150000"/>
              </a:lnSpc>
              <a:buFontTx/>
              <a:buChar char="-"/>
            </a:pPr>
            <a:r>
              <a:rPr lang="en-US" sz="2400" b="1" dirty="0"/>
              <a:t>Link </a:t>
            </a:r>
            <a:r>
              <a:rPr lang="en-US" sz="2400" b="1" dirty="0" err="1"/>
              <a:t>đăng</a:t>
            </a:r>
            <a:r>
              <a:rPr lang="en-US" sz="2400" b="1" dirty="0"/>
              <a:t> </a:t>
            </a:r>
            <a:r>
              <a:rPr lang="en-US" sz="2400" b="1" dirty="0" err="1"/>
              <a:t>ký</a:t>
            </a:r>
            <a:r>
              <a:rPr lang="en-US" sz="2400" b="1" dirty="0"/>
              <a:t> </a:t>
            </a:r>
            <a:r>
              <a:rPr lang="en-US" sz="2400" b="1" dirty="0" err="1"/>
              <a:t>tên</a:t>
            </a:r>
            <a:r>
              <a:rPr lang="en-US" sz="2400" b="1" dirty="0"/>
              <a:t> </a:t>
            </a:r>
            <a:r>
              <a:rPr lang="en-US" sz="2400" b="1" dirty="0" err="1"/>
              <a:t>đề</a:t>
            </a:r>
            <a:r>
              <a:rPr lang="en-US" sz="2400" b="1" dirty="0"/>
              <a:t> </a:t>
            </a:r>
            <a:r>
              <a:rPr lang="en-US" sz="2400" b="1" dirty="0" err="1"/>
              <a:t>tài</a:t>
            </a:r>
            <a:r>
              <a:rPr lang="en-US" sz="2400" b="1" dirty="0"/>
              <a:t>: </a:t>
            </a:r>
            <a:r>
              <a:rPr lang="en-US" sz="2400" dirty="0">
                <a:hlinkClick r:id="rId4"/>
              </a:rPr>
              <a:t>https://docs.google.com/forms/d/e/1FAIpQLSek6_cEeh6pGObbMobb853v0A0JT78jRQJ2i6fK4Lb6Icr58w/viewform?usp=sf_link</a:t>
            </a:r>
            <a:endParaRPr lang="en-US" sz="2400" dirty="0"/>
          </a:p>
        </p:txBody>
      </p:sp>
    </p:spTree>
    <p:extLst>
      <p:ext uri="{BB962C8B-B14F-4D97-AF65-F5344CB8AC3E}">
        <p14:creationId xmlns:p14="http://schemas.microsoft.com/office/powerpoint/2010/main" val="21952317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42</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 name="Explosion 1 1"/>
          <p:cNvSpPr/>
          <p:nvPr/>
        </p:nvSpPr>
        <p:spPr>
          <a:xfrm>
            <a:off x="5715000" y="1676400"/>
            <a:ext cx="3352800" cy="3657600"/>
          </a:xfrm>
          <a:prstGeom prst="irregularSeal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anose="020B0604020202020204" pitchFamily="34" charset="0"/>
                <a:cs typeface="Arial" panose="020B0604020202020204" pitchFamily="34" charset="0"/>
              </a:rPr>
              <a:t>GIẢI ĐÁP THẮC MẮC</a:t>
            </a:r>
          </a:p>
        </p:txBody>
      </p:sp>
      <p:pic>
        <p:nvPicPr>
          <p:cNvPr id="10" name="Picture 9"/>
          <p:cNvPicPr>
            <a:picLocks noChangeAspect="1"/>
          </p:cNvPicPr>
          <p:nvPr/>
        </p:nvPicPr>
        <p:blipFill>
          <a:blip r:embed="rId3"/>
          <a:stretch>
            <a:fillRect/>
          </a:stretch>
        </p:blipFill>
        <p:spPr>
          <a:xfrm>
            <a:off x="378112" y="1866900"/>
            <a:ext cx="4941758" cy="3276600"/>
          </a:xfrm>
          <a:prstGeom prst="rect">
            <a:avLst/>
          </a:prstGeom>
        </p:spPr>
      </p:pic>
    </p:spTree>
    <p:extLst>
      <p:ext uri="{BB962C8B-B14F-4D97-AF65-F5344CB8AC3E}">
        <p14:creationId xmlns:p14="http://schemas.microsoft.com/office/powerpoint/2010/main" val="635568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43</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6" name="Picture 4" descr="j0422788"/>
          <p:cNvPicPr>
            <a:picLocks noChangeAspect="1" noChangeArrowheads="1"/>
          </p:cNvPicPr>
          <p:nvPr/>
        </p:nvPicPr>
        <p:blipFill>
          <a:blip r:embed="rId3"/>
          <a:srcRect/>
          <a:stretch>
            <a:fillRect/>
          </a:stretch>
        </p:blipFill>
        <p:spPr bwMode="auto">
          <a:xfrm>
            <a:off x="0" y="0"/>
            <a:ext cx="4989513" cy="6858000"/>
          </a:xfrm>
          <a:prstGeom prst="rect">
            <a:avLst/>
          </a:prstGeom>
          <a:noFill/>
          <a:ln w="9525">
            <a:noFill/>
            <a:miter lim="800000"/>
            <a:headEnd/>
            <a:tailEnd/>
          </a:ln>
        </p:spPr>
      </p:pic>
      <p:sp>
        <p:nvSpPr>
          <p:cNvPr id="8" name="TextBox 7"/>
          <p:cNvSpPr txBox="1"/>
          <p:nvPr/>
        </p:nvSpPr>
        <p:spPr>
          <a:xfrm>
            <a:off x="5257800" y="1214259"/>
            <a:ext cx="3352800" cy="4154984"/>
          </a:xfrm>
          <a:prstGeom prst="rect">
            <a:avLst/>
          </a:prstGeom>
          <a:noFill/>
        </p:spPr>
        <p:txBody>
          <a:bodyPr wrap="square" rtlCol="0">
            <a:spAutoFit/>
          </a:bodyPr>
          <a:lstStyle/>
          <a:p>
            <a:pPr algn="ctr">
              <a:lnSpc>
                <a:spcPct val="200000"/>
              </a:lnSpc>
              <a:spcBef>
                <a:spcPts val="3000"/>
              </a:spcBef>
              <a:spcAft>
                <a:spcPts val="3000"/>
              </a:spcAft>
            </a:pPr>
            <a:r>
              <a:rPr lang="en-US" sz="4400" dirty="0" err="1">
                <a:solidFill>
                  <a:srgbClr val="0070C0"/>
                </a:solidFill>
                <a:latin typeface="Algerian" pitchFamily="82" charset="0"/>
              </a:rPr>
              <a:t>Chúc</a:t>
            </a:r>
            <a:r>
              <a:rPr lang="en-US" sz="4400" dirty="0">
                <a:solidFill>
                  <a:srgbClr val="0070C0"/>
                </a:solidFill>
                <a:latin typeface="Algerian" pitchFamily="82" charset="0"/>
              </a:rPr>
              <a:t> </a:t>
            </a:r>
            <a:r>
              <a:rPr lang="en-US" sz="4400" dirty="0" err="1">
                <a:solidFill>
                  <a:srgbClr val="0070C0"/>
                </a:solidFill>
                <a:latin typeface="Algerian" pitchFamily="82" charset="0"/>
              </a:rPr>
              <a:t>thành</a:t>
            </a:r>
            <a:r>
              <a:rPr lang="en-US" sz="4400" dirty="0">
                <a:solidFill>
                  <a:srgbClr val="0070C0"/>
                </a:solidFill>
                <a:latin typeface="Algerian" pitchFamily="82" charset="0"/>
              </a:rPr>
              <a:t> </a:t>
            </a:r>
            <a:r>
              <a:rPr lang="en-US" sz="4400" dirty="0" err="1">
                <a:solidFill>
                  <a:srgbClr val="0070C0"/>
                </a:solidFill>
                <a:latin typeface="Algerian" pitchFamily="82" charset="0"/>
              </a:rPr>
              <a:t>công</a:t>
            </a:r>
            <a:r>
              <a:rPr lang="en-US" sz="4400" dirty="0">
                <a:solidFill>
                  <a:srgbClr val="0070C0"/>
                </a:solidFill>
                <a:latin typeface="Algerian" pitchFamily="82" charset="0"/>
              </a:rPr>
              <a:t>!</a:t>
            </a:r>
          </a:p>
        </p:txBody>
      </p:sp>
    </p:spTree>
    <p:extLst>
      <p:ext uri="{BB962C8B-B14F-4D97-AF65-F5344CB8AC3E}">
        <p14:creationId xmlns:p14="http://schemas.microsoft.com/office/powerpoint/2010/main" val="1792897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4)">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5</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6" name="12-Point Star 5"/>
          <p:cNvSpPr/>
          <p:nvPr/>
        </p:nvSpPr>
        <p:spPr>
          <a:xfrm>
            <a:off x="6019800" y="1600200"/>
            <a:ext cx="3001624" cy="2667000"/>
          </a:xfrm>
          <a:prstGeom prst="star12">
            <a:avLst/>
          </a:prstGeom>
          <a:solidFill>
            <a:srgbClr val="00B0F0"/>
          </a:solidFill>
        </p:spPr>
        <p:style>
          <a:lnRef idx="0">
            <a:schemeClr val="accent1"/>
          </a:lnRef>
          <a:fillRef idx="3">
            <a:schemeClr val="accent1"/>
          </a:fillRef>
          <a:effectRef idx="3">
            <a:schemeClr val="accent1"/>
          </a:effectRef>
          <a:fontRef idx="minor">
            <a:schemeClr val="lt1"/>
          </a:fontRef>
        </p:style>
        <p:txBody>
          <a:bodyPr anchor="ctr"/>
          <a:lstStyle/>
          <a:p>
            <a:pPr algn="ctr">
              <a:lnSpc>
                <a:spcPct val="150000"/>
              </a:lnSpc>
              <a:defRPr/>
            </a:pPr>
            <a:r>
              <a:rPr lang="en-US" sz="2000" dirty="0">
                <a:solidFill>
                  <a:schemeClr val="tx1"/>
                </a:solidFill>
                <a:latin typeface="Arial" pitchFamily="34" charset="0"/>
                <a:cs typeface="Arial" pitchFamily="34" charset="0"/>
              </a:rPr>
              <a:t>GÓC TÌM SINH VIÊN</a:t>
            </a:r>
            <a:endParaRPr lang="en-US" sz="2000" dirty="0">
              <a:solidFill>
                <a:schemeClr val="tx1"/>
              </a:solidFill>
            </a:endParaRPr>
          </a:p>
        </p:txBody>
      </p:sp>
      <p:sp>
        <p:nvSpPr>
          <p:cNvPr id="10" name="Rectangle 3"/>
          <p:cNvSpPr txBox="1">
            <a:spLocks noChangeArrowheads="1"/>
          </p:cNvSpPr>
          <p:nvPr/>
        </p:nvSpPr>
        <p:spPr>
          <a:xfrm>
            <a:off x="228601" y="1295400"/>
            <a:ext cx="5993476" cy="4914900"/>
          </a:xfrm>
          <a:prstGeom prst="rect">
            <a:avLst/>
          </a:prstGeom>
        </p:spPr>
        <p:txBody>
          <a:bodyPr/>
          <a:lstStyle/>
          <a:p>
            <a:pPr algn="just" fontAlgn="auto">
              <a:spcBef>
                <a:spcPts val="600"/>
              </a:spcBef>
              <a:spcAft>
                <a:spcPts val="600"/>
              </a:spcAft>
              <a:buClr>
                <a:schemeClr val="accent2">
                  <a:lumMod val="50000"/>
                </a:schemeClr>
              </a:buClr>
              <a:buSzPct val="100000"/>
              <a:defRPr/>
            </a:pPr>
            <a:r>
              <a:rPr lang="vi-VN" sz="2000" b="1" dirty="0">
                <a:solidFill>
                  <a:srgbClr val="FF0000"/>
                </a:solidFill>
                <a:latin typeface="Arial" pitchFamily="34" charset="0"/>
                <a:cs typeface="Arial" pitchFamily="34" charset="0"/>
              </a:rPr>
              <a:t>Công ty TNHH Tập Đoàn T</a:t>
            </a:r>
            <a:r>
              <a:rPr lang="en-US" sz="2000" b="1" dirty="0" err="1">
                <a:solidFill>
                  <a:srgbClr val="FF0000"/>
                </a:solidFill>
                <a:latin typeface="Arial" pitchFamily="34" charset="0"/>
                <a:cs typeface="Arial" pitchFamily="34" charset="0"/>
              </a:rPr>
              <a:t>iim</a:t>
            </a:r>
            <a:endParaRPr lang="vi-VN" sz="2000" b="1" dirty="0">
              <a:solidFill>
                <a:srgbClr val="FF0000"/>
              </a:solidFill>
              <a:latin typeface="Arial" pitchFamily="34" charset="0"/>
              <a:cs typeface="Arial" pitchFamily="34" charset="0"/>
            </a:endParaRPr>
          </a:p>
          <a:p>
            <a:pPr algn="just" fontAlgn="auto">
              <a:spcBef>
                <a:spcPts val="600"/>
              </a:spcBef>
              <a:spcAft>
                <a:spcPts val="600"/>
              </a:spcAft>
              <a:buClr>
                <a:schemeClr val="accent2">
                  <a:lumMod val="50000"/>
                </a:schemeClr>
              </a:buClr>
              <a:buSzPct val="100000"/>
              <a:defRPr/>
            </a:pPr>
            <a:r>
              <a:rPr lang="vi-VN" sz="2000" dirty="0">
                <a:latin typeface="Arial" pitchFamily="34" charset="0"/>
                <a:cs typeface="Arial" pitchFamily="34" charset="0"/>
              </a:rPr>
              <a:t>Lầu 19, Tòa nhà </a:t>
            </a:r>
            <a:r>
              <a:rPr lang="vi-VN" sz="2000" dirty="0" err="1">
                <a:latin typeface="Arial" pitchFamily="34" charset="0"/>
                <a:cs typeface="Arial" pitchFamily="34" charset="0"/>
              </a:rPr>
              <a:t>Indochina</a:t>
            </a:r>
            <a:r>
              <a:rPr lang="vi-VN" sz="2000" dirty="0">
                <a:latin typeface="Arial" pitchFamily="34" charset="0"/>
                <a:cs typeface="Arial" pitchFamily="34" charset="0"/>
              </a:rPr>
              <a:t> </a:t>
            </a:r>
            <a:r>
              <a:rPr lang="vi-VN" sz="2000" dirty="0" err="1">
                <a:latin typeface="Arial" pitchFamily="34" charset="0"/>
                <a:cs typeface="Arial" pitchFamily="34" charset="0"/>
              </a:rPr>
              <a:t>Park</a:t>
            </a:r>
            <a:r>
              <a:rPr lang="vi-VN" sz="2000" dirty="0">
                <a:latin typeface="Arial" pitchFamily="34" charset="0"/>
                <a:cs typeface="Arial" pitchFamily="34" charset="0"/>
              </a:rPr>
              <a:t>, Số 4 Nguyễn Đình Chiểu, Phường Đa </a:t>
            </a:r>
            <a:r>
              <a:rPr lang="vi-VN" sz="2000" dirty="0" err="1">
                <a:latin typeface="Arial" pitchFamily="34" charset="0"/>
                <a:cs typeface="Arial" pitchFamily="34" charset="0"/>
              </a:rPr>
              <a:t>Kao</a:t>
            </a:r>
            <a:r>
              <a:rPr lang="vi-VN" sz="2000" dirty="0">
                <a:latin typeface="Arial" pitchFamily="34" charset="0"/>
                <a:cs typeface="Arial" pitchFamily="34" charset="0"/>
              </a:rPr>
              <a:t>, Quận 1</a:t>
            </a:r>
          </a:p>
          <a:p>
            <a:pPr algn="just" fontAlgn="auto">
              <a:spcBef>
                <a:spcPts val="600"/>
              </a:spcBef>
              <a:spcAft>
                <a:spcPts val="600"/>
              </a:spcAft>
              <a:buClr>
                <a:schemeClr val="accent2">
                  <a:lumMod val="50000"/>
                </a:schemeClr>
              </a:buClr>
              <a:buSzPct val="100000"/>
              <a:defRPr/>
            </a:pPr>
            <a:r>
              <a:rPr lang="vi-VN" sz="2000" dirty="0">
                <a:latin typeface="Arial" pitchFamily="34" charset="0"/>
                <a:cs typeface="Arial" pitchFamily="34" charset="0"/>
              </a:rPr>
              <a:t>Địa chỉ làm việc: Tầng trệt, tòa nhà VCCI, 171 Võ Thị Sáu, P. Võ Thị Sáu, Quận 3</a:t>
            </a:r>
          </a:p>
          <a:p>
            <a:pPr algn="just" fontAlgn="auto">
              <a:spcBef>
                <a:spcPts val="600"/>
              </a:spcBef>
              <a:spcAft>
                <a:spcPts val="600"/>
              </a:spcAft>
              <a:buClr>
                <a:schemeClr val="accent2">
                  <a:lumMod val="50000"/>
                </a:schemeClr>
              </a:buClr>
              <a:buSzPct val="100000"/>
              <a:defRPr/>
            </a:pPr>
            <a:r>
              <a:rPr lang="vi-VN" sz="2000" dirty="0">
                <a:latin typeface="Arial" pitchFamily="34" charset="0"/>
                <a:cs typeface="Arial" pitchFamily="34" charset="0"/>
              </a:rPr>
              <a:t>Công ty đa ngành nghề: Ngành chính là đại lý du lịch</a:t>
            </a:r>
          </a:p>
          <a:p>
            <a:pPr algn="just" fontAlgn="auto">
              <a:spcBef>
                <a:spcPts val="600"/>
              </a:spcBef>
              <a:spcAft>
                <a:spcPts val="600"/>
              </a:spcAft>
              <a:buClr>
                <a:schemeClr val="accent2">
                  <a:lumMod val="50000"/>
                </a:schemeClr>
              </a:buClr>
              <a:buSzPct val="100000"/>
              <a:defRPr/>
            </a:pPr>
            <a:r>
              <a:rPr lang="vi-VN" sz="2000" dirty="0">
                <a:latin typeface="Arial" pitchFamily="34" charset="0"/>
                <a:cs typeface="Arial" pitchFamily="34" charset="0"/>
              </a:rPr>
              <a:t>Thời gian: </a:t>
            </a:r>
            <a:r>
              <a:rPr lang="vi-VN" sz="2000" dirty="0" err="1">
                <a:latin typeface="Arial" pitchFamily="34" charset="0"/>
                <a:cs typeface="Arial" pitchFamily="34" charset="0"/>
              </a:rPr>
              <a:t>full</a:t>
            </a:r>
            <a:r>
              <a:rPr lang="vi-VN" sz="2000" dirty="0">
                <a:latin typeface="Arial" pitchFamily="34" charset="0"/>
                <a:cs typeface="Arial" pitchFamily="34" charset="0"/>
              </a:rPr>
              <a:t> </a:t>
            </a:r>
            <a:r>
              <a:rPr lang="vi-VN" sz="2000" dirty="0" err="1">
                <a:latin typeface="Arial" pitchFamily="34" charset="0"/>
                <a:cs typeface="Arial" pitchFamily="34" charset="0"/>
              </a:rPr>
              <a:t>time</a:t>
            </a:r>
            <a:r>
              <a:rPr lang="vi-VN" sz="2000" dirty="0">
                <a:latin typeface="Arial" pitchFamily="34" charset="0"/>
                <a:cs typeface="Arial" pitchFamily="34" charset="0"/>
              </a:rPr>
              <a:t> (linh hoạt 1 số thời gian sinh viên gặp GVHD)</a:t>
            </a:r>
          </a:p>
          <a:p>
            <a:pPr algn="just" fontAlgn="auto">
              <a:spcBef>
                <a:spcPts val="600"/>
              </a:spcBef>
              <a:spcAft>
                <a:spcPts val="600"/>
              </a:spcAft>
              <a:buClr>
                <a:schemeClr val="accent2">
                  <a:lumMod val="50000"/>
                </a:schemeClr>
              </a:buClr>
              <a:buSzPct val="100000"/>
              <a:defRPr/>
            </a:pPr>
            <a:r>
              <a:rPr lang="vi-VN" sz="2000" dirty="0">
                <a:latin typeface="Arial" pitchFamily="34" charset="0"/>
                <a:cs typeface="Arial" pitchFamily="34" charset="0"/>
              </a:rPr>
              <a:t>Công việc: 1 số công việc nội bộ và thuế</a:t>
            </a:r>
          </a:p>
          <a:p>
            <a:pPr algn="just" fontAlgn="auto">
              <a:spcBef>
                <a:spcPts val="600"/>
              </a:spcBef>
              <a:spcAft>
                <a:spcPts val="600"/>
              </a:spcAft>
              <a:buClr>
                <a:schemeClr val="accent2">
                  <a:lumMod val="50000"/>
                </a:schemeClr>
              </a:buClr>
              <a:buSzPct val="100000"/>
              <a:defRPr/>
            </a:pPr>
            <a:r>
              <a:rPr lang="vi-VN" sz="2000" dirty="0">
                <a:latin typeface="Arial" pitchFamily="34" charset="0"/>
                <a:cs typeface="Arial" pitchFamily="34" charset="0"/>
              </a:rPr>
              <a:t>Yêu cầu: có </a:t>
            </a:r>
            <a:r>
              <a:rPr lang="vi-VN" sz="2000" dirty="0" err="1">
                <a:latin typeface="Arial" pitchFamily="34" charset="0"/>
                <a:cs typeface="Arial" pitchFamily="34" charset="0"/>
              </a:rPr>
              <a:t>laptop</a:t>
            </a:r>
            <a:r>
              <a:rPr lang="vi-VN" sz="2000" dirty="0">
                <a:latin typeface="Arial" pitchFamily="34" charset="0"/>
                <a:cs typeface="Arial" pitchFamily="34" charset="0"/>
              </a:rPr>
              <a:t>, thái độ làm việc nghiêm túc.</a:t>
            </a:r>
            <a:endParaRPr lang="en-US" sz="2000" dirty="0">
              <a:latin typeface="Arial" pitchFamily="34" charset="0"/>
              <a:cs typeface="Arial" pitchFamily="34" charset="0"/>
            </a:endParaRPr>
          </a:p>
          <a:p>
            <a:pPr algn="just" fontAlgn="auto">
              <a:spcBef>
                <a:spcPts val="600"/>
              </a:spcBef>
              <a:spcAft>
                <a:spcPts val="600"/>
              </a:spcAft>
              <a:buClr>
                <a:schemeClr val="accent2">
                  <a:lumMod val="50000"/>
                </a:schemeClr>
              </a:buClr>
              <a:buSzPct val="100000"/>
              <a:defRPr/>
            </a:pPr>
            <a:r>
              <a:rPr lang="en-US" sz="2000" dirty="0">
                <a:latin typeface="Arial" pitchFamily="34" charset="0"/>
                <a:cs typeface="Arial" pitchFamily="34" charset="0"/>
              </a:rPr>
              <a:t>Liên </a:t>
            </a:r>
            <a:r>
              <a:rPr lang="en-US" sz="2000" dirty="0" err="1">
                <a:latin typeface="Arial" pitchFamily="34" charset="0"/>
                <a:cs typeface="Arial" pitchFamily="34" charset="0"/>
              </a:rPr>
              <a:t>hệ</a:t>
            </a:r>
            <a:r>
              <a:rPr lang="en-US" sz="2000" dirty="0">
                <a:latin typeface="Arial" pitchFamily="34" charset="0"/>
                <a:cs typeface="Arial" pitchFamily="34" charset="0"/>
              </a:rPr>
              <a:t>: </a:t>
            </a:r>
            <a:r>
              <a:rPr lang="en-US" sz="2000" b="1" dirty="0" err="1">
                <a:solidFill>
                  <a:srgbClr val="FF0000"/>
                </a:solidFill>
                <a:latin typeface="Arial" pitchFamily="34" charset="0"/>
                <a:cs typeface="Arial" pitchFamily="34" charset="0"/>
              </a:rPr>
              <a:t>chị</a:t>
            </a:r>
            <a:r>
              <a:rPr lang="en-US" sz="2000" b="1" dirty="0">
                <a:solidFill>
                  <a:srgbClr val="FF0000"/>
                </a:solidFill>
                <a:latin typeface="Arial" pitchFamily="34" charset="0"/>
                <a:cs typeface="Arial" pitchFamily="34" charset="0"/>
              </a:rPr>
              <a:t> </a:t>
            </a:r>
            <a:r>
              <a:rPr lang="en-US" sz="2000" b="1" dirty="0" err="1">
                <a:solidFill>
                  <a:srgbClr val="FF0000"/>
                </a:solidFill>
                <a:latin typeface="Arial" pitchFamily="34" charset="0"/>
                <a:cs typeface="Arial" pitchFamily="34" charset="0"/>
              </a:rPr>
              <a:t>Trà</a:t>
            </a:r>
            <a:r>
              <a:rPr lang="en-US" sz="2000" b="1" dirty="0">
                <a:solidFill>
                  <a:srgbClr val="FF0000"/>
                </a:solidFill>
                <a:latin typeface="Arial" pitchFamily="34" charset="0"/>
                <a:cs typeface="Arial" pitchFamily="34" charset="0"/>
              </a:rPr>
              <a:t> - 0973237647</a:t>
            </a:r>
          </a:p>
        </p:txBody>
      </p:sp>
    </p:spTree>
    <p:extLst>
      <p:ext uri="{BB962C8B-B14F-4D97-AF65-F5344CB8AC3E}">
        <p14:creationId xmlns:p14="http://schemas.microsoft.com/office/powerpoint/2010/main" val="11070993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6</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CÁC BƯỚC THỰC HIỆN</a:t>
            </a:r>
          </a:p>
        </p:txBody>
      </p:sp>
      <p:sp>
        <p:nvSpPr>
          <p:cNvPr id="6" name="12-Point Star 5"/>
          <p:cNvSpPr/>
          <p:nvPr/>
        </p:nvSpPr>
        <p:spPr>
          <a:xfrm>
            <a:off x="5557788" y="1371600"/>
            <a:ext cx="3463636" cy="4031673"/>
          </a:xfrm>
          <a:prstGeom prst="star12">
            <a:avLst/>
          </a:prstGeom>
          <a:solidFill>
            <a:srgbClr val="00B0F0"/>
          </a:solidFill>
        </p:spPr>
        <p:style>
          <a:lnRef idx="0">
            <a:schemeClr val="accent1"/>
          </a:lnRef>
          <a:fillRef idx="3">
            <a:schemeClr val="accent1"/>
          </a:fillRef>
          <a:effectRef idx="3">
            <a:schemeClr val="accent1"/>
          </a:effectRef>
          <a:fontRef idx="minor">
            <a:schemeClr val="lt1"/>
          </a:fontRef>
        </p:style>
        <p:txBody>
          <a:bodyPr anchor="ctr"/>
          <a:lstStyle/>
          <a:p>
            <a:pPr algn="ctr">
              <a:lnSpc>
                <a:spcPct val="150000"/>
              </a:lnSpc>
              <a:defRPr/>
            </a:pPr>
            <a:r>
              <a:rPr lang="en-US" sz="2000" dirty="0">
                <a:solidFill>
                  <a:schemeClr val="tx1"/>
                </a:solidFill>
                <a:latin typeface="Arial" pitchFamily="34" charset="0"/>
                <a:cs typeface="Arial" pitchFamily="34" charset="0"/>
              </a:rPr>
              <a:t>Sinh viên chú ý thời gian </a:t>
            </a:r>
            <a:r>
              <a:rPr lang="en-US" sz="2000">
                <a:solidFill>
                  <a:schemeClr val="tx1"/>
                </a:solidFill>
                <a:latin typeface="Arial" pitchFamily="34" charset="0"/>
                <a:cs typeface="Arial" pitchFamily="34" charset="0"/>
              </a:rPr>
              <a:t>thực hiện</a:t>
            </a:r>
            <a:endParaRPr lang="en-US" sz="2000" dirty="0">
              <a:solidFill>
                <a:schemeClr val="tx1"/>
              </a:solidFill>
            </a:endParaRPr>
          </a:p>
        </p:txBody>
      </p:sp>
      <p:sp>
        <p:nvSpPr>
          <p:cNvPr id="10" name="Rectangle 3"/>
          <p:cNvSpPr txBox="1">
            <a:spLocks noChangeArrowheads="1"/>
          </p:cNvSpPr>
          <p:nvPr/>
        </p:nvSpPr>
        <p:spPr>
          <a:xfrm>
            <a:off x="36095" y="1752600"/>
            <a:ext cx="5486400" cy="4038600"/>
          </a:xfrm>
          <a:prstGeom prst="rect">
            <a:avLst/>
          </a:prstGeom>
        </p:spPr>
        <p:txBody>
          <a:bodyPr/>
          <a:lstStyle/>
          <a:p>
            <a:pPr marL="514350" indent="-514350" algn="just" fontAlgn="auto">
              <a:spcBef>
                <a:spcPts val="600"/>
              </a:spcBef>
              <a:spcAft>
                <a:spcPts val="600"/>
              </a:spcAft>
              <a:buClr>
                <a:schemeClr val="accent2">
                  <a:lumMod val="50000"/>
                </a:schemeClr>
              </a:buClr>
              <a:buSzPct val="100000"/>
              <a:buFont typeface="+mj-lt"/>
              <a:buAutoNum type="arabicPeriod"/>
              <a:defRPr/>
            </a:pPr>
            <a:r>
              <a:rPr lang="en-US" sz="2400" dirty="0" err="1">
                <a:latin typeface="Arial" pitchFamily="34" charset="0"/>
                <a:cs typeface="Arial" pitchFamily="34" charset="0"/>
              </a:rPr>
              <a:t>Gặp</a:t>
            </a:r>
            <a:r>
              <a:rPr lang="en-US" sz="2400" dirty="0">
                <a:latin typeface="Arial" pitchFamily="34" charset="0"/>
                <a:cs typeface="Arial" pitchFamily="34" charset="0"/>
              </a:rPr>
              <a:t> </a:t>
            </a:r>
            <a:r>
              <a:rPr lang="en-US" sz="2400" dirty="0" err="1">
                <a:latin typeface="Arial" pitchFamily="34" charset="0"/>
                <a:cs typeface="Arial" pitchFamily="34" charset="0"/>
              </a:rPr>
              <a:t>giảng</a:t>
            </a:r>
            <a:r>
              <a:rPr lang="en-US" sz="2400" dirty="0">
                <a:latin typeface="Arial" pitchFamily="34" charset="0"/>
                <a:cs typeface="Arial" pitchFamily="34" charset="0"/>
              </a:rPr>
              <a:t> </a:t>
            </a:r>
            <a:r>
              <a:rPr lang="en-US" sz="2400" dirty="0" err="1">
                <a:latin typeface="Arial" pitchFamily="34" charset="0"/>
                <a:cs typeface="Arial" pitchFamily="34" charset="0"/>
              </a:rPr>
              <a:t>viên</a:t>
            </a:r>
            <a:r>
              <a:rPr lang="en-US" sz="2400" dirty="0">
                <a:latin typeface="Arial" pitchFamily="34" charset="0"/>
                <a:cs typeface="Arial" pitchFamily="34" charset="0"/>
              </a:rPr>
              <a:t> (GV) </a:t>
            </a:r>
            <a:r>
              <a:rPr lang="en-US" sz="2400" dirty="0" err="1">
                <a:latin typeface="Arial" pitchFamily="34" charset="0"/>
                <a:cs typeface="Arial" pitchFamily="34" charset="0"/>
              </a:rPr>
              <a:t>theo</a:t>
            </a:r>
            <a:r>
              <a:rPr lang="en-US" sz="2400" dirty="0">
                <a:latin typeface="Arial" pitchFamily="34" charset="0"/>
                <a:cs typeface="Arial" pitchFamily="34" charset="0"/>
              </a:rPr>
              <a:t> </a:t>
            </a:r>
            <a:r>
              <a:rPr lang="en-US" sz="2400" dirty="0" err="1">
                <a:latin typeface="Arial" pitchFamily="34" charset="0"/>
                <a:cs typeface="Arial" pitchFamily="34" charset="0"/>
              </a:rPr>
              <a:t>lịch</a:t>
            </a:r>
            <a:r>
              <a:rPr lang="en-US" sz="2400" dirty="0">
                <a:latin typeface="Arial" pitchFamily="34" charset="0"/>
                <a:cs typeface="Arial" pitchFamily="34" charset="0"/>
              </a:rPr>
              <a:t> </a:t>
            </a:r>
            <a:r>
              <a:rPr lang="en-US" sz="2400" dirty="0" err="1">
                <a:latin typeface="Arial" pitchFamily="34" charset="0"/>
                <a:cs typeface="Arial" pitchFamily="34" charset="0"/>
              </a:rPr>
              <a:t>trình</a:t>
            </a:r>
            <a:endParaRPr lang="en-US" sz="2400" dirty="0">
              <a:latin typeface="Arial" pitchFamily="34" charset="0"/>
              <a:cs typeface="Arial" pitchFamily="34" charset="0"/>
            </a:endParaRPr>
          </a:p>
          <a:p>
            <a:pPr marL="514350" indent="-514350" algn="just" fontAlgn="auto">
              <a:spcBef>
                <a:spcPts val="600"/>
              </a:spcBef>
              <a:spcAft>
                <a:spcPts val="600"/>
              </a:spcAft>
              <a:buClr>
                <a:schemeClr val="accent2">
                  <a:lumMod val="50000"/>
                </a:schemeClr>
              </a:buClr>
              <a:buSzPct val="100000"/>
              <a:buFont typeface="+mj-lt"/>
              <a:buAutoNum type="arabicPeriod"/>
              <a:defRPr/>
            </a:pPr>
            <a:r>
              <a:rPr lang="en-US" sz="2400" dirty="0" err="1">
                <a:latin typeface="Arial" pitchFamily="34" charset="0"/>
                <a:cs typeface="Arial" pitchFamily="34" charset="0"/>
              </a:rPr>
              <a:t>Lập</a:t>
            </a:r>
            <a:r>
              <a:rPr lang="en-US" sz="2400" dirty="0">
                <a:latin typeface="Arial" pitchFamily="34" charset="0"/>
                <a:cs typeface="Arial" pitchFamily="34" charset="0"/>
              </a:rPr>
              <a:t> đề cương chi tiết và gởi và cho GV chỉnh sửa</a:t>
            </a:r>
          </a:p>
          <a:p>
            <a:pPr marL="514350" indent="-514350" algn="just" fontAlgn="auto">
              <a:spcBef>
                <a:spcPts val="600"/>
              </a:spcBef>
              <a:spcAft>
                <a:spcPts val="600"/>
              </a:spcAft>
              <a:buClr>
                <a:schemeClr val="accent2">
                  <a:lumMod val="50000"/>
                </a:schemeClr>
              </a:buClr>
              <a:buSzPct val="100000"/>
              <a:buFont typeface="+mj-lt"/>
              <a:buAutoNum type="arabicPeriod"/>
              <a:defRPr/>
            </a:pPr>
            <a:r>
              <a:rPr lang="en-US" sz="2400" dirty="0" err="1">
                <a:latin typeface="Arial" pitchFamily="34" charset="0"/>
                <a:cs typeface="Arial" pitchFamily="34" charset="0"/>
              </a:rPr>
              <a:t>Viết</a:t>
            </a:r>
            <a:r>
              <a:rPr lang="en-US" sz="2400" dirty="0">
                <a:latin typeface="Arial" pitchFamily="34" charset="0"/>
                <a:cs typeface="Arial" pitchFamily="34" charset="0"/>
              </a:rPr>
              <a:t> và gởi bản thảo cho GV theo đề cương đã được hướng dẫn.</a:t>
            </a:r>
          </a:p>
          <a:p>
            <a:pPr marL="514350" indent="-514350" algn="just" fontAlgn="auto">
              <a:spcBef>
                <a:spcPts val="600"/>
              </a:spcBef>
              <a:spcAft>
                <a:spcPts val="600"/>
              </a:spcAft>
              <a:buClr>
                <a:schemeClr val="accent2">
                  <a:lumMod val="50000"/>
                </a:schemeClr>
              </a:buClr>
              <a:buSzPct val="100000"/>
              <a:buFont typeface="+mj-lt"/>
              <a:buAutoNum type="arabicPeriod"/>
              <a:defRPr/>
            </a:pPr>
            <a:r>
              <a:rPr lang="en-US" sz="2400" dirty="0">
                <a:latin typeface="Arial" pitchFamily="34" charset="0"/>
                <a:cs typeface="Arial" pitchFamily="34" charset="0"/>
              </a:rPr>
              <a:t>Hoàn chỉnh và nộp chuyên đề tốt nghiệp.</a:t>
            </a:r>
          </a:p>
        </p:txBody>
      </p:sp>
    </p:spTree>
    <p:extLst>
      <p:ext uri="{BB962C8B-B14F-4D97-AF65-F5344CB8AC3E}">
        <p14:creationId xmlns:p14="http://schemas.microsoft.com/office/powerpoint/2010/main" val="32971396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7</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LIÊN HỆ VỚI GIẢNG VIÊN</a:t>
            </a:r>
          </a:p>
        </p:txBody>
      </p:sp>
      <p:sp>
        <p:nvSpPr>
          <p:cNvPr id="6" name="12-Point Star 5"/>
          <p:cNvSpPr/>
          <p:nvPr/>
        </p:nvSpPr>
        <p:spPr>
          <a:xfrm>
            <a:off x="5257800" y="1219200"/>
            <a:ext cx="3763624" cy="4191000"/>
          </a:xfrm>
          <a:prstGeom prst="star12">
            <a:avLst/>
          </a:prstGeom>
          <a:solidFill>
            <a:srgbClr val="00B0F0"/>
          </a:solidFill>
        </p:spPr>
        <p:style>
          <a:lnRef idx="0">
            <a:schemeClr val="accent1"/>
          </a:lnRef>
          <a:fillRef idx="3">
            <a:schemeClr val="accent1"/>
          </a:fillRef>
          <a:effectRef idx="3">
            <a:schemeClr val="accent1"/>
          </a:effectRef>
          <a:fontRef idx="minor">
            <a:schemeClr val="lt1"/>
          </a:fontRef>
        </p:style>
        <p:txBody>
          <a:bodyPr anchor="ctr"/>
          <a:lstStyle/>
          <a:p>
            <a:pPr algn="ctr">
              <a:lnSpc>
                <a:spcPct val="150000"/>
              </a:lnSpc>
              <a:defRPr/>
            </a:pPr>
            <a:r>
              <a:rPr lang="vi-VN" dirty="0">
                <a:solidFill>
                  <a:schemeClr val="tx1"/>
                </a:solidFill>
                <a:latin typeface="Arial" pitchFamily="34" charset="0"/>
                <a:cs typeface="Arial" pitchFamily="34" charset="0"/>
              </a:rPr>
              <a:t>Lưu ý:</a:t>
            </a:r>
          </a:p>
          <a:p>
            <a:pPr algn="ctr">
              <a:lnSpc>
                <a:spcPct val="150000"/>
              </a:lnSpc>
              <a:defRPr/>
            </a:pPr>
            <a:r>
              <a:rPr lang="vi-VN" dirty="0">
                <a:solidFill>
                  <a:schemeClr val="tx1"/>
                </a:solidFill>
                <a:latin typeface="Arial" pitchFamily="34" charset="0"/>
                <a:cs typeface="Arial" pitchFamily="34" charset="0"/>
              </a:rPr>
              <a:t> Địa chỉ email của  sinh viên</a:t>
            </a:r>
          </a:p>
          <a:p>
            <a:pPr algn="ctr">
              <a:lnSpc>
                <a:spcPct val="150000"/>
              </a:lnSpc>
              <a:defRPr/>
            </a:pPr>
            <a:r>
              <a:rPr lang="vi-VN" dirty="0">
                <a:solidFill>
                  <a:schemeClr val="tx1"/>
                </a:solidFill>
                <a:latin typeface="Arial" pitchFamily="34" charset="0"/>
                <a:cs typeface="Arial" pitchFamily="34" charset="0"/>
              </a:rPr>
              <a:t> Cách gởi email cho GV</a:t>
            </a:r>
          </a:p>
          <a:p>
            <a:pPr algn="ctr">
              <a:lnSpc>
                <a:spcPct val="150000"/>
              </a:lnSpc>
              <a:defRPr/>
            </a:pPr>
            <a:r>
              <a:rPr lang="vi-VN" dirty="0">
                <a:solidFill>
                  <a:schemeClr val="tx1"/>
                </a:solidFill>
                <a:latin typeface="Arial" pitchFamily="34" charset="0"/>
                <a:cs typeface="Arial" pitchFamily="34" charset="0"/>
              </a:rPr>
              <a:t> Thời gian gọi điện thoại cho GV</a:t>
            </a:r>
          </a:p>
        </p:txBody>
      </p:sp>
      <p:pic>
        <p:nvPicPr>
          <p:cNvPr id="12" name="Picture 11">
            <a:extLst>
              <a:ext uri="{FF2B5EF4-FFF2-40B4-BE49-F238E27FC236}">
                <a16:creationId xmlns:a16="http://schemas.microsoft.com/office/drawing/2014/main" id="{4DD3FCEC-2D74-64F9-0578-4114E36C2F1E}"/>
              </a:ext>
            </a:extLst>
          </p:cNvPr>
          <p:cNvPicPr>
            <a:picLocks noChangeAspect="1"/>
          </p:cNvPicPr>
          <p:nvPr/>
        </p:nvPicPr>
        <p:blipFill>
          <a:blip r:embed="rId3"/>
          <a:stretch>
            <a:fillRect/>
          </a:stretch>
        </p:blipFill>
        <p:spPr>
          <a:xfrm>
            <a:off x="1219200" y="4271695"/>
            <a:ext cx="3550216" cy="1938605"/>
          </a:xfrm>
          <a:prstGeom prst="rect">
            <a:avLst/>
          </a:prstGeom>
        </p:spPr>
      </p:pic>
      <p:pic>
        <p:nvPicPr>
          <p:cNvPr id="13" name="Picture 12">
            <a:extLst>
              <a:ext uri="{FF2B5EF4-FFF2-40B4-BE49-F238E27FC236}">
                <a16:creationId xmlns:a16="http://schemas.microsoft.com/office/drawing/2014/main" id="{C426021B-D332-382B-CB31-A6A48E66E2C7}"/>
              </a:ext>
            </a:extLst>
          </p:cNvPr>
          <p:cNvPicPr>
            <a:picLocks noChangeAspect="1"/>
          </p:cNvPicPr>
          <p:nvPr/>
        </p:nvPicPr>
        <p:blipFill>
          <a:blip r:embed="rId4"/>
          <a:stretch>
            <a:fillRect/>
          </a:stretch>
        </p:blipFill>
        <p:spPr>
          <a:xfrm>
            <a:off x="-33528" y="1981200"/>
            <a:ext cx="2933700" cy="1562100"/>
          </a:xfrm>
          <a:prstGeom prst="rect">
            <a:avLst/>
          </a:prstGeom>
        </p:spPr>
      </p:pic>
    </p:spTree>
    <p:extLst>
      <p:ext uri="{BB962C8B-B14F-4D97-AF65-F5344CB8AC3E}">
        <p14:creationId xmlns:p14="http://schemas.microsoft.com/office/powerpoint/2010/main" val="34469215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8</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YÊU CẦU</a:t>
            </a:r>
          </a:p>
        </p:txBody>
      </p:sp>
      <p:graphicFrame>
        <p:nvGraphicFramePr>
          <p:cNvPr id="6" name="Diagram 5"/>
          <p:cNvGraphicFramePr/>
          <p:nvPr>
            <p:extLst>
              <p:ext uri="{D42A27DB-BD31-4B8C-83A1-F6EECF244321}">
                <p14:modId xmlns:p14="http://schemas.microsoft.com/office/powerpoint/2010/main" val="2830164131"/>
              </p:ext>
            </p:extLst>
          </p:nvPr>
        </p:nvGraphicFramePr>
        <p:xfrm>
          <a:off x="603504" y="1371600"/>
          <a:ext cx="8339110" cy="4648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6378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4294967295"/>
          </p:nvPr>
        </p:nvSpPr>
        <p:spPr>
          <a:xfrm>
            <a:off x="146304" y="6210300"/>
            <a:ext cx="457200" cy="457200"/>
          </a:xfrm>
        </p:spPr>
        <p:txBody>
          <a:bodyPr/>
          <a:lstStyle/>
          <a:p>
            <a:fld id="{BE5C698C-626B-45A6-8D2F-03FB5EDE2B00}" type="slidenum">
              <a:rPr lang="en-US" smtClean="0"/>
              <a:pPr/>
              <a:t>9</a:t>
            </a:fld>
            <a:endParaRPr lang="en-US"/>
          </a:p>
        </p:txBody>
      </p:sp>
      <p:sp>
        <p:nvSpPr>
          <p:cNvPr id="64514" name="AutoShape 2" descr="http://ketoanthue.info/wp-content/uploads/2015/10/quy-dinh-ve-thue-gtgt-cua-tai-san-co-dinh-480x369.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8" name="Rectangle 2"/>
          <p:cNvSpPr txBox="1">
            <a:spLocks noChangeArrowheads="1"/>
          </p:cNvSpPr>
          <p:nvPr/>
        </p:nvSpPr>
        <p:spPr>
          <a:xfrm>
            <a:off x="1652435" y="384969"/>
            <a:ext cx="7239000" cy="629639"/>
          </a:xfrm>
          <a:prstGeom prst="rect">
            <a:avLst/>
          </a:prstGeom>
          <a:solidFill>
            <a:srgbClr val="51CCCF"/>
          </a:solidFill>
        </p:spPr>
        <p:style>
          <a:lnRef idx="1">
            <a:schemeClr val="accent3"/>
          </a:lnRef>
          <a:fillRef idx="2">
            <a:schemeClr val="accent3"/>
          </a:fillRef>
          <a:effectRef idx="1">
            <a:schemeClr val="accent3"/>
          </a:effectRef>
          <a:fontRef idx="minor">
            <a:schemeClr val="dk1"/>
          </a:fontRef>
        </p:style>
        <p:txBody>
          <a:bodyPr>
            <a:norm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fontAlgn="auto">
              <a:spcAft>
                <a:spcPts val="0"/>
              </a:spcAft>
            </a:pPr>
            <a:r>
              <a:rPr lang="en-US" sz="3200" b="1" dirty="0">
                <a:solidFill>
                  <a:srgbClr val="0070C0"/>
                </a:solidFill>
                <a:latin typeface="Arial" pitchFamily="34" charset="0"/>
                <a:cs typeface="Arial" pitchFamily="34" charset="0"/>
              </a:rPr>
              <a:t>TÌM HIỀU THỰC TẾ</a:t>
            </a:r>
          </a:p>
        </p:txBody>
      </p:sp>
      <p:sp>
        <p:nvSpPr>
          <p:cNvPr id="2" name="Rectangle 1"/>
          <p:cNvSpPr/>
          <p:nvPr/>
        </p:nvSpPr>
        <p:spPr>
          <a:xfrm>
            <a:off x="155576" y="1752600"/>
            <a:ext cx="8750554" cy="3939540"/>
          </a:xfrm>
          <a:prstGeom prst="rect">
            <a:avLst/>
          </a:prstGeom>
        </p:spPr>
        <p:txBody>
          <a:bodyPr wrap="square">
            <a:spAutoFit/>
          </a:bodyPr>
          <a:lstStyle/>
          <a:p>
            <a:pPr marL="342900" indent="-342900" algn="just">
              <a:lnSpc>
                <a:spcPct val="115000"/>
              </a:lnSpc>
              <a:spcBef>
                <a:spcPts val="600"/>
              </a:spcBef>
              <a:spcAft>
                <a:spcPts val="0"/>
              </a:spcAft>
              <a:buFont typeface="Arial" panose="020B0604020202020204" pitchFamily="34" charset="0"/>
              <a:buChar char="•"/>
            </a:pP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tế</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dung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đã</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xây</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dựng</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trong</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đề</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cương</a:t>
            </a:r>
            <a:endParaRPr lang="en-US" sz="28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marL="342900" indent="-342900" algn="just">
              <a:lnSpc>
                <a:spcPct val="115000"/>
              </a:lnSpc>
              <a:spcBef>
                <a:spcPts val="600"/>
              </a:spcBef>
              <a:spcAft>
                <a:spcPts val="0"/>
              </a:spcAft>
              <a:buFont typeface="Arial" panose="020B0604020202020204" pitchFamily="34" charset="0"/>
              <a:buChar char="•"/>
            </a:pP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phải</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đến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vị</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để</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sát</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tìm</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hiểu</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mô</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tả</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đánh</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giá</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xét</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những</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nội</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dung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liên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quan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đến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chủ</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đề</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tại</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vị</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a:t>
            </a:r>
          </a:p>
          <a:p>
            <a:pPr marL="342900" indent="-342900" algn="just">
              <a:buFont typeface="Arial" panose="020B0604020202020204" pitchFamily="34" charset="0"/>
              <a:buChar char="•"/>
            </a:pP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Sinh</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viên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phải</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ghi</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quá</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trình</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tại</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vị</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vào</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Nhật</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ký</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phần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dành</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cho</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vị</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thực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tập</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và</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được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đơn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vị</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xác</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en-US" sz="2800" dirty="0" err="1">
                <a:solidFill>
                  <a:srgbClr val="000000"/>
                </a:solidFill>
                <a:latin typeface="Arial" panose="020B0604020202020204" pitchFamily="34" charset="0"/>
                <a:ea typeface="Calibri" panose="020F0502020204030204" pitchFamily="34" charset="0"/>
                <a:cs typeface="Arial" panose="020B0604020202020204" pitchFamily="34" charset="0"/>
              </a:rPr>
              <a:t>nhận</a:t>
            </a:r>
            <a:r>
              <a:rPr lang="en-US" sz="2800" dirty="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55109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ags/tag2.xml><?xml version="1.0" encoding="utf-8"?>
<p:tagLst xmlns:a="http://schemas.openxmlformats.org/drawingml/2006/main" xmlns:r="http://schemas.openxmlformats.org/officeDocument/2006/relationships" xmlns:p="http://schemas.openxmlformats.org/presentationml/2006/main">
  <p:tag name="DVSHAPEID" val="0uhWvCQomImT50qU5y4Zn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23E0C1AE0AE78A4793789223EB1C905C" ma:contentTypeVersion="0" ma:contentTypeDescription="Create a new document." ma:contentTypeScope="" ma:versionID="f408f1e46eb8175e529a35fa1432b1b2">
  <xsd:schema xmlns:xsd="http://www.w3.org/2001/XMLSchema" xmlns:xs="http://www.w3.org/2001/XMLSchema" xmlns:p="http://schemas.microsoft.com/office/2006/metadata/properties" xmlns:ns2="899dc094-1e94-4f91-a470-511ad44b7ba1" targetNamespace="http://schemas.microsoft.com/office/2006/metadata/properties" ma:root="true" ma:fieldsID="3b384aae4c5e5cb18521f3c7b13a7162" ns2:_="">
    <xsd:import namespace="899dc094-1e94-4f91-a470-511ad44b7ba1"/>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99dc094-1e94-4f91-a470-511ad44b7ba1"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êu đề"/>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899dc094-1e94-4f91-a470-511ad44b7ba1">AJVNCJQTK6FV-485-89</_dlc_DocId>
    <_dlc_DocIdUrl xmlns="899dc094-1e94-4f91-a470-511ad44b7ba1">
      <Url>http://webadmin.ou.edu.vn/ktkt/_layouts/DocIdRedir.aspx?ID=AJVNCJQTK6FV-485-89</Url>
      <Description>AJVNCJQTK6FV-485-89</Description>
    </_dlc_DocIdUrl>
  </documentManagement>
</p:properties>
</file>

<file path=customXml/itemProps1.xml><?xml version="1.0" encoding="utf-8"?>
<ds:datastoreItem xmlns:ds="http://schemas.openxmlformats.org/officeDocument/2006/customXml" ds:itemID="{F6E135B3-D346-42E8-9F10-510473979A93}"/>
</file>

<file path=customXml/itemProps2.xml><?xml version="1.0" encoding="utf-8"?>
<ds:datastoreItem xmlns:ds="http://schemas.openxmlformats.org/officeDocument/2006/customXml" ds:itemID="{F5D8D6B6-FF85-4D2B-8491-169F0FFF33CF}"/>
</file>

<file path=customXml/itemProps3.xml><?xml version="1.0" encoding="utf-8"?>
<ds:datastoreItem xmlns:ds="http://schemas.openxmlformats.org/officeDocument/2006/customXml" ds:itemID="{58D00B3A-5A6B-483F-B6E7-5AD835999117}"/>
</file>

<file path=customXml/itemProps4.xml><?xml version="1.0" encoding="utf-8"?>
<ds:datastoreItem xmlns:ds="http://schemas.openxmlformats.org/officeDocument/2006/customXml" ds:itemID="{4D53F420-8243-407D-8BC0-C09CCACACB93}"/>
</file>

<file path=docProps/app.xml><?xml version="1.0" encoding="utf-8"?>
<Properties xmlns="http://schemas.openxmlformats.org/officeDocument/2006/extended-properties" xmlns:vt="http://schemas.openxmlformats.org/officeDocument/2006/docPropsVTypes">
  <Template>Equity</Template>
  <TotalTime>9762</TotalTime>
  <Words>3566</Words>
  <Application>Microsoft Office PowerPoint</Application>
  <PresentationFormat>On-screen Show (4:3)</PresentationFormat>
  <Paragraphs>378</Paragraphs>
  <Slides>43</Slides>
  <Notes>43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Algerian</vt:lpstr>
      <vt:lpstr>Arial</vt:lpstr>
      <vt:lpstr>Calibri</vt:lpstr>
      <vt:lpstr>Franklin Gothic Book</vt:lpstr>
      <vt:lpstr>Perpetua</vt:lpstr>
      <vt:lpstr>Times New Roman</vt:lpstr>
      <vt:lpstr>Wingdings</vt:lpstr>
      <vt:lpstr>Wingdings 2</vt:lpstr>
      <vt:lpstr>Equity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Nguyễn Thị Ngọc Điệp</cp:lastModifiedBy>
  <cp:revision>689</cp:revision>
  <cp:lastPrinted>2020-10-29T04:35:56Z</cp:lastPrinted>
  <dcterms:created xsi:type="dcterms:W3CDTF">2016-01-05T06:37:47Z</dcterms:created>
  <dcterms:modified xsi:type="dcterms:W3CDTF">2023-08-15T10:16:31Z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0x01010023E0C1AE0AE78A4793789223EB1C905C</vt:lpwstr>
  </property>
  <property fmtid="{D5CDD505-2E9C-101B-9397-08002B2CF9AE}" pid="3" name="_dlc_DocIdItemGuid">
    <vt:lpwstr>da5afc5f-0be8-4b75-a4e6-d03601720b86</vt:lpwstr>
  </property>
</Properties>
</file>